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74" r:id="rId5"/>
    <p:sldId id="276" r:id="rId6"/>
    <p:sldId id="256" r:id="rId7"/>
    <p:sldId id="275" r:id="rId8"/>
    <p:sldId id="257" r:id="rId9"/>
    <p:sldId id="259" r:id="rId10"/>
    <p:sldId id="277" r:id="rId11"/>
    <p:sldId id="261" r:id="rId12"/>
    <p:sldId id="260" r:id="rId13"/>
    <p:sldId id="272" r:id="rId14"/>
    <p:sldId id="262" r:id="rId15"/>
    <p:sldId id="279" r:id="rId16"/>
    <p:sldId id="268" r:id="rId17"/>
    <p:sldId id="271" r:id="rId18"/>
    <p:sldId id="263" r:id="rId19"/>
    <p:sldId id="278" r:id="rId20"/>
    <p:sldId id="264" r:id="rId21"/>
    <p:sldId id="265" r:id="rId22"/>
    <p:sldId id="266" r:id="rId23"/>
    <p:sldId id="267" r:id="rId24"/>
  </p:sldIdLst>
  <p:sldSz cx="12192000" cy="6858000"/>
  <p:notesSz cx="6964363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80BAB9-C517-4717-9644-F414C40056E1}" v="62" dt="2023-10-05T17:48:28.0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Board of Directors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B11E3364-DFD2-425B-B9D6-E3DE184DB517}">
      <dgm:prSet phldrT="[Text]"/>
      <dgm:spPr/>
      <dgm:t>
        <a:bodyPr/>
        <a:lstStyle/>
        <a:p>
          <a:r>
            <a:rPr lang="en-US"/>
            <a:t>Chief of Staff (Angel Fisher)</a:t>
          </a:r>
        </a:p>
      </dgm:t>
    </dgm:pt>
    <dgm:pt modelId="{49CFAC42-63E8-423F-A412-1EC84EBABC8F}" type="parTrans" cxnId="{65B8D865-3EE9-4660-BAAB-CB3115A439CF}">
      <dgm:prSet/>
      <dgm:spPr/>
      <dgm:t>
        <a:bodyPr/>
        <a:lstStyle/>
        <a:p>
          <a:endParaRPr lang="en-US"/>
        </a:p>
      </dgm:t>
    </dgm:pt>
    <dgm:pt modelId="{02580FB6-79D2-442D-8663-9A2D34E076A7}" type="sibTrans" cxnId="{65B8D865-3EE9-4660-BAAB-CB3115A439CF}">
      <dgm:prSet/>
      <dgm:spPr/>
      <dgm:t>
        <a:bodyPr/>
        <a:lstStyle/>
        <a:p>
          <a:endParaRPr lang="en-US"/>
        </a:p>
      </dgm:t>
    </dgm:pt>
    <dgm:pt modelId="{14591CDF-507D-4896-B986-0A99FE740E74}">
      <dgm:prSet phldrT="[Text]"/>
      <dgm:spPr/>
      <dgm:t>
        <a:bodyPr/>
        <a:lstStyle/>
        <a:p>
          <a:r>
            <a:rPr lang="en-US"/>
            <a:t>Chief Development Officer (Margie </a:t>
          </a:r>
          <a:r>
            <a:rPr lang="en-US" err="1"/>
            <a:t>Anshutz</a:t>
          </a:r>
          <a:r>
            <a:rPr lang="en-US"/>
            <a:t>)</a:t>
          </a:r>
        </a:p>
      </dgm:t>
    </dgm:pt>
    <dgm:pt modelId="{658C3ED3-1C3D-4F6E-A573-8A8FBD67CA09}" type="parTrans" cxnId="{88A8DB99-CE07-4D9E-9FAD-5ABA34789013}">
      <dgm:prSet/>
      <dgm:spPr/>
      <dgm:t>
        <a:bodyPr/>
        <a:lstStyle/>
        <a:p>
          <a:endParaRPr lang="en-US"/>
        </a:p>
      </dgm:t>
    </dgm:pt>
    <dgm:pt modelId="{281A3522-A127-480F-9977-0E624F44CC3B}" type="sibTrans" cxnId="{88A8DB99-CE07-4D9E-9FAD-5ABA34789013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President &amp; CEO (Melvin Burks)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A55A6D9A-6B6B-4769-8054-9BD7690FF5C7}">
      <dgm:prSet phldrT="[Text]"/>
      <dgm:spPr/>
      <dgm:t>
        <a:bodyPr/>
        <a:lstStyle/>
        <a:p>
          <a:r>
            <a:rPr lang="en-US" dirty="0"/>
            <a:t>Chief Clinical Officer (Mark Collins)</a:t>
          </a:r>
        </a:p>
      </dgm:t>
    </dgm:pt>
    <dgm:pt modelId="{5B6A3BF7-9C1C-41B4-B211-69705808C6C8}" type="parTrans" cxnId="{087FC767-43DF-441C-A568-F02AE2EBA71B}">
      <dgm:prSet/>
      <dgm:spPr/>
      <dgm:t>
        <a:bodyPr/>
        <a:lstStyle/>
        <a:p>
          <a:endParaRPr lang="en-US"/>
        </a:p>
      </dgm:t>
    </dgm:pt>
    <dgm:pt modelId="{B1FCCA10-2341-45C4-AF8B-D7E328D12967}" type="sibTrans" cxnId="{087FC767-43DF-441C-A568-F02AE2EBA71B}">
      <dgm:prSet/>
      <dgm:spPr/>
      <dgm:t>
        <a:bodyPr/>
        <a:lstStyle/>
        <a:p>
          <a:endParaRPr lang="en-US"/>
        </a:p>
      </dgm:t>
    </dgm:pt>
    <dgm:pt modelId="{C246977B-D222-4BC0-8137-358A4D8B5F38}">
      <dgm:prSet phldrT="[Text]"/>
      <dgm:spPr/>
      <dgm:t>
        <a:bodyPr/>
        <a:lstStyle/>
        <a:p>
          <a:r>
            <a:rPr lang="en-US"/>
            <a:t>Chief Fiscal Officer (Tracie Session)</a:t>
          </a:r>
        </a:p>
      </dgm:t>
    </dgm:pt>
    <dgm:pt modelId="{711F5881-7458-4A9C-93A5-5F3959559A34}" type="parTrans" cxnId="{650AF2AA-26AF-460B-945A-B2F5DDED9189}">
      <dgm:prSet/>
      <dgm:spPr/>
      <dgm:t>
        <a:bodyPr/>
        <a:lstStyle/>
        <a:p>
          <a:endParaRPr lang="en-US"/>
        </a:p>
      </dgm:t>
    </dgm:pt>
    <dgm:pt modelId="{49E23EC0-0878-430D-9DC4-503A4332AB58}" type="sibTrans" cxnId="{650AF2AA-26AF-460B-945A-B2F5DDED9189}">
      <dgm:prSet/>
      <dgm:spPr/>
      <dgm:t>
        <a:bodyPr/>
        <a:lstStyle/>
        <a:p>
          <a:endParaRPr lang="en-US"/>
        </a:p>
      </dgm:t>
    </dgm:pt>
    <dgm:pt modelId="{8EE02439-3F98-4687-9981-F44E579235C6}">
      <dgm:prSet phldrT="[Text]"/>
      <dgm:spPr/>
      <dgm:t>
        <a:bodyPr/>
        <a:lstStyle/>
        <a:p>
          <a:r>
            <a:rPr lang="en-US" dirty="0"/>
            <a:t>Chief of Crisis Diversion (Natasha Newcomb)</a:t>
          </a:r>
        </a:p>
      </dgm:t>
    </dgm:pt>
    <dgm:pt modelId="{A9C0671B-C60E-43BD-8BAB-F2DCACE13892}" type="parTrans" cxnId="{9A4B93F2-3158-41E6-94D2-464759C94750}">
      <dgm:prSet/>
      <dgm:spPr/>
      <dgm:t>
        <a:bodyPr/>
        <a:lstStyle/>
        <a:p>
          <a:endParaRPr lang="en-US"/>
        </a:p>
      </dgm:t>
    </dgm:pt>
    <dgm:pt modelId="{7A1DDBB0-DEFD-4851-B917-374079768221}" type="sibTrans" cxnId="{9A4B93F2-3158-41E6-94D2-464759C94750}">
      <dgm:prSet/>
      <dgm:spPr/>
      <dgm:t>
        <a:bodyPr/>
        <a:lstStyle/>
        <a:p>
          <a:endParaRPr lang="en-US"/>
        </a:p>
      </dgm:t>
    </dgm:pt>
    <dgm:pt modelId="{972C03CA-9E37-4E77-BAB8-61E302732FF0}">
      <dgm:prSet phldrT="[Text]"/>
      <dgm:spPr/>
      <dgm:t>
        <a:bodyPr/>
        <a:lstStyle/>
        <a:p>
          <a:r>
            <a:rPr lang="en-US"/>
            <a:t>Chief of Utility Services (Meghan Creech)</a:t>
          </a:r>
        </a:p>
      </dgm:t>
    </dgm:pt>
    <dgm:pt modelId="{7838E01F-9D29-4A99-881E-9C8C1AF42C65}" type="parTrans" cxnId="{E2CA299B-1525-44F8-95FE-5A19090F55F6}">
      <dgm:prSet/>
      <dgm:spPr/>
      <dgm:t>
        <a:bodyPr/>
        <a:lstStyle/>
        <a:p>
          <a:endParaRPr lang="en-US"/>
        </a:p>
      </dgm:t>
    </dgm:pt>
    <dgm:pt modelId="{8FC38F54-C449-4C9B-9EF2-4CAAAC109037}" type="sibTrans" cxnId="{E2CA299B-1525-44F8-95FE-5A19090F55F6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7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7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7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EF7D45F8-2555-4614-AB33-B4223B751AB4}" type="pres">
      <dgm:prSet presAssocID="{49CFAC42-63E8-423F-A412-1EC84EBABC8F}" presName="Name37" presStyleLbl="parChTrans1D3" presStyleIdx="0" presStyleCnt="6"/>
      <dgm:spPr/>
    </dgm:pt>
    <dgm:pt modelId="{228C50CA-A24F-4494-88F0-869E962F326F}" type="pres">
      <dgm:prSet presAssocID="{B11E3364-DFD2-425B-B9D6-E3DE184DB517}" presName="hierRoot2" presStyleCnt="0">
        <dgm:presLayoutVars>
          <dgm:hierBranch val="init"/>
        </dgm:presLayoutVars>
      </dgm:prSet>
      <dgm:spPr/>
    </dgm:pt>
    <dgm:pt modelId="{312242E3-3B37-466D-9F58-2F00950387B7}" type="pres">
      <dgm:prSet presAssocID="{B11E3364-DFD2-425B-B9D6-E3DE184DB517}" presName="rootComposite" presStyleCnt="0"/>
      <dgm:spPr/>
    </dgm:pt>
    <dgm:pt modelId="{FD21F576-0F12-409D-8E38-A96F85EC1B62}" type="pres">
      <dgm:prSet presAssocID="{B11E3364-DFD2-425B-B9D6-E3DE184DB517}" presName="rootText" presStyleLbl="node1" presStyleIdx="1" presStyleCnt="7">
        <dgm:presLayoutVars>
          <dgm:chMax/>
          <dgm:chPref val="3"/>
        </dgm:presLayoutVars>
      </dgm:prSet>
      <dgm:spPr/>
    </dgm:pt>
    <dgm:pt modelId="{F23E455D-47C0-44A3-B516-18441995F160}" type="pres">
      <dgm:prSet presAssocID="{B11E3364-DFD2-425B-B9D6-E3DE184DB517}" presName="titleText2" presStyleLbl="fgAcc1" presStyleIdx="1" presStyleCnt="7">
        <dgm:presLayoutVars>
          <dgm:chMax val="0"/>
          <dgm:chPref val="0"/>
        </dgm:presLayoutVars>
      </dgm:prSet>
      <dgm:spPr/>
    </dgm:pt>
    <dgm:pt modelId="{A3D802C2-7FC6-4507-B766-521EC256601F}" type="pres">
      <dgm:prSet presAssocID="{B11E3364-DFD2-425B-B9D6-E3DE184DB517}" presName="rootConnector" presStyleLbl="node3" presStyleIdx="0" presStyleCnt="0"/>
      <dgm:spPr/>
    </dgm:pt>
    <dgm:pt modelId="{46859250-9FD6-46F2-8924-792F615AF851}" type="pres">
      <dgm:prSet presAssocID="{B11E3364-DFD2-425B-B9D6-E3DE184DB517}" presName="hierChild4" presStyleCnt="0"/>
      <dgm:spPr/>
    </dgm:pt>
    <dgm:pt modelId="{E909A5F7-879E-44EF-84BD-9B9BB5C3CCFB}" type="pres">
      <dgm:prSet presAssocID="{B11E3364-DFD2-425B-B9D6-E3DE184DB517}" presName="hierChild5" presStyleCnt="0"/>
      <dgm:spPr/>
    </dgm:pt>
    <dgm:pt modelId="{61AFB141-CC0F-40C0-97F7-47654E25352C}" type="pres">
      <dgm:prSet presAssocID="{711F5881-7458-4A9C-93A5-5F3959559A34}" presName="Name37" presStyleLbl="parChTrans1D3" presStyleIdx="1" presStyleCnt="6"/>
      <dgm:spPr/>
    </dgm:pt>
    <dgm:pt modelId="{299DC53B-F90F-45F2-B35D-119A3F8C06CF}" type="pres">
      <dgm:prSet presAssocID="{C246977B-D222-4BC0-8137-358A4D8B5F38}" presName="hierRoot2" presStyleCnt="0">
        <dgm:presLayoutVars>
          <dgm:hierBranch val="init"/>
        </dgm:presLayoutVars>
      </dgm:prSet>
      <dgm:spPr/>
    </dgm:pt>
    <dgm:pt modelId="{AF5882D6-118B-43B9-8CEC-1A1035FB9435}" type="pres">
      <dgm:prSet presAssocID="{C246977B-D222-4BC0-8137-358A4D8B5F38}" presName="rootComposite" presStyleCnt="0"/>
      <dgm:spPr/>
    </dgm:pt>
    <dgm:pt modelId="{FBEAC21D-3D4D-4A58-B3C8-AC8F152A88AA}" type="pres">
      <dgm:prSet presAssocID="{C246977B-D222-4BC0-8137-358A4D8B5F38}" presName="rootText" presStyleLbl="node1" presStyleIdx="2" presStyleCnt="7">
        <dgm:presLayoutVars>
          <dgm:chMax/>
          <dgm:chPref val="3"/>
        </dgm:presLayoutVars>
      </dgm:prSet>
      <dgm:spPr/>
    </dgm:pt>
    <dgm:pt modelId="{98CE3F9F-6B90-4B8A-9D54-1F9EA306FDA2}" type="pres">
      <dgm:prSet presAssocID="{C246977B-D222-4BC0-8137-358A4D8B5F38}" presName="titleText2" presStyleLbl="fgAcc1" presStyleIdx="2" presStyleCnt="7">
        <dgm:presLayoutVars>
          <dgm:chMax val="0"/>
          <dgm:chPref val="0"/>
        </dgm:presLayoutVars>
      </dgm:prSet>
      <dgm:spPr/>
    </dgm:pt>
    <dgm:pt modelId="{0F49FDFF-495F-4A42-8C54-5FC0C5A4F2A8}" type="pres">
      <dgm:prSet presAssocID="{C246977B-D222-4BC0-8137-358A4D8B5F38}" presName="rootConnector" presStyleLbl="node3" presStyleIdx="0" presStyleCnt="0"/>
      <dgm:spPr/>
    </dgm:pt>
    <dgm:pt modelId="{7A22C5C6-3395-4B3C-95A5-2B4289B70A55}" type="pres">
      <dgm:prSet presAssocID="{C246977B-D222-4BC0-8137-358A4D8B5F38}" presName="hierChild4" presStyleCnt="0"/>
      <dgm:spPr/>
    </dgm:pt>
    <dgm:pt modelId="{C9520941-3612-4BA5-B315-9EB4C3D7655C}" type="pres">
      <dgm:prSet presAssocID="{C246977B-D222-4BC0-8137-358A4D8B5F38}" presName="hierChild5" presStyleCnt="0"/>
      <dgm:spPr/>
    </dgm:pt>
    <dgm:pt modelId="{7EDAB10F-CA6F-444E-8129-6D6E6FB5BD61}" type="pres">
      <dgm:prSet presAssocID="{5B6A3BF7-9C1C-41B4-B211-69705808C6C8}" presName="Name37" presStyleLbl="parChTrans1D3" presStyleIdx="2" presStyleCnt="6"/>
      <dgm:spPr/>
    </dgm:pt>
    <dgm:pt modelId="{70D5E974-262D-4E67-86AC-3AD9B8E895F3}" type="pres">
      <dgm:prSet presAssocID="{A55A6D9A-6B6B-4769-8054-9BD7690FF5C7}" presName="hierRoot2" presStyleCnt="0">
        <dgm:presLayoutVars>
          <dgm:hierBranch val="init"/>
        </dgm:presLayoutVars>
      </dgm:prSet>
      <dgm:spPr/>
    </dgm:pt>
    <dgm:pt modelId="{01664B6F-F60B-4AAE-A7DD-67A6FA554489}" type="pres">
      <dgm:prSet presAssocID="{A55A6D9A-6B6B-4769-8054-9BD7690FF5C7}" presName="rootComposite" presStyleCnt="0"/>
      <dgm:spPr/>
    </dgm:pt>
    <dgm:pt modelId="{602F91FC-C7BD-4C9B-8D37-1629DF6DB054}" type="pres">
      <dgm:prSet presAssocID="{A55A6D9A-6B6B-4769-8054-9BD7690FF5C7}" presName="rootText" presStyleLbl="node1" presStyleIdx="3" presStyleCnt="7">
        <dgm:presLayoutVars>
          <dgm:chMax/>
          <dgm:chPref val="3"/>
        </dgm:presLayoutVars>
      </dgm:prSet>
      <dgm:spPr/>
    </dgm:pt>
    <dgm:pt modelId="{6CD14027-29BC-47E4-8666-922E7086312D}" type="pres">
      <dgm:prSet presAssocID="{A55A6D9A-6B6B-4769-8054-9BD7690FF5C7}" presName="titleText2" presStyleLbl="fgAcc1" presStyleIdx="3" presStyleCnt="7">
        <dgm:presLayoutVars>
          <dgm:chMax val="0"/>
          <dgm:chPref val="0"/>
        </dgm:presLayoutVars>
      </dgm:prSet>
      <dgm:spPr/>
    </dgm:pt>
    <dgm:pt modelId="{F96AEE17-E7D7-4B6F-B04F-F4434316C49F}" type="pres">
      <dgm:prSet presAssocID="{A55A6D9A-6B6B-4769-8054-9BD7690FF5C7}" presName="rootConnector" presStyleLbl="node3" presStyleIdx="0" presStyleCnt="0"/>
      <dgm:spPr/>
    </dgm:pt>
    <dgm:pt modelId="{E6C2D5CB-3B08-43F4-A18E-C46F0FBA201C}" type="pres">
      <dgm:prSet presAssocID="{A55A6D9A-6B6B-4769-8054-9BD7690FF5C7}" presName="hierChild4" presStyleCnt="0"/>
      <dgm:spPr/>
    </dgm:pt>
    <dgm:pt modelId="{4F322552-7A55-4414-994D-14E45ACF369F}" type="pres">
      <dgm:prSet presAssocID="{A55A6D9A-6B6B-4769-8054-9BD7690FF5C7}" presName="hierChild5" presStyleCnt="0"/>
      <dgm:spPr/>
    </dgm:pt>
    <dgm:pt modelId="{3B3C70A3-3C23-4864-99FB-A1E98F2690D3}" type="pres">
      <dgm:prSet presAssocID="{658C3ED3-1C3D-4F6E-A573-8A8FBD67CA09}" presName="Name37" presStyleLbl="parChTrans1D3" presStyleIdx="3" presStyleCnt="6"/>
      <dgm:spPr/>
    </dgm:pt>
    <dgm:pt modelId="{C555562E-D52D-4D7D-B3CB-FB72E7D5A44D}" type="pres">
      <dgm:prSet presAssocID="{14591CDF-507D-4896-B986-0A99FE740E74}" presName="hierRoot2" presStyleCnt="0">
        <dgm:presLayoutVars>
          <dgm:hierBranch val="init"/>
        </dgm:presLayoutVars>
      </dgm:prSet>
      <dgm:spPr/>
    </dgm:pt>
    <dgm:pt modelId="{09306CB6-BB2F-4DBC-8639-34B7073B974C}" type="pres">
      <dgm:prSet presAssocID="{14591CDF-507D-4896-B986-0A99FE740E74}" presName="rootComposite" presStyleCnt="0"/>
      <dgm:spPr/>
    </dgm:pt>
    <dgm:pt modelId="{5A5EF2C1-83A9-4E51-9DD8-B2E9D17F5DA1}" type="pres">
      <dgm:prSet presAssocID="{14591CDF-507D-4896-B986-0A99FE740E74}" presName="rootText" presStyleLbl="node1" presStyleIdx="4" presStyleCnt="7">
        <dgm:presLayoutVars>
          <dgm:chMax/>
          <dgm:chPref val="3"/>
        </dgm:presLayoutVars>
      </dgm:prSet>
      <dgm:spPr/>
    </dgm:pt>
    <dgm:pt modelId="{10D76A58-5C6B-4039-86C2-B4CA1B92B653}" type="pres">
      <dgm:prSet presAssocID="{14591CDF-507D-4896-B986-0A99FE740E74}" presName="titleText2" presStyleLbl="fgAcc1" presStyleIdx="4" presStyleCnt="7">
        <dgm:presLayoutVars>
          <dgm:chMax val="0"/>
          <dgm:chPref val="0"/>
        </dgm:presLayoutVars>
      </dgm:prSet>
      <dgm:spPr/>
    </dgm:pt>
    <dgm:pt modelId="{B8597D36-FC7F-45AD-9395-52D8DBEF6480}" type="pres">
      <dgm:prSet presAssocID="{14591CDF-507D-4896-B986-0A99FE740E74}" presName="rootConnector" presStyleLbl="node3" presStyleIdx="0" presStyleCnt="0"/>
      <dgm:spPr/>
    </dgm:pt>
    <dgm:pt modelId="{B67107E8-4DC8-4EB6-BDE9-140F4FF2CC79}" type="pres">
      <dgm:prSet presAssocID="{14591CDF-507D-4896-B986-0A99FE740E74}" presName="hierChild4" presStyleCnt="0"/>
      <dgm:spPr/>
    </dgm:pt>
    <dgm:pt modelId="{AA467D79-A766-4BEA-8B69-9EF65B80087F}" type="pres">
      <dgm:prSet presAssocID="{14591CDF-507D-4896-B986-0A99FE740E74}" presName="hierChild5" presStyleCnt="0"/>
      <dgm:spPr/>
    </dgm:pt>
    <dgm:pt modelId="{E0BF0BFB-2B16-4AD7-8ABD-05EEFCC08B9F}" type="pres">
      <dgm:prSet presAssocID="{A9C0671B-C60E-43BD-8BAB-F2DCACE13892}" presName="Name37" presStyleLbl="parChTrans1D3" presStyleIdx="4" presStyleCnt="6"/>
      <dgm:spPr/>
    </dgm:pt>
    <dgm:pt modelId="{2D3BAAA3-CB04-438A-B70D-0F0BDD982F74}" type="pres">
      <dgm:prSet presAssocID="{8EE02439-3F98-4687-9981-F44E579235C6}" presName="hierRoot2" presStyleCnt="0">
        <dgm:presLayoutVars>
          <dgm:hierBranch val="init"/>
        </dgm:presLayoutVars>
      </dgm:prSet>
      <dgm:spPr/>
    </dgm:pt>
    <dgm:pt modelId="{3F064B25-1039-4AA2-91B3-8AB9265D5E39}" type="pres">
      <dgm:prSet presAssocID="{8EE02439-3F98-4687-9981-F44E579235C6}" presName="rootComposite" presStyleCnt="0"/>
      <dgm:spPr/>
    </dgm:pt>
    <dgm:pt modelId="{1B4125B4-08F5-4852-9680-4046D0F15D55}" type="pres">
      <dgm:prSet presAssocID="{8EE02439-3F98-4687-9981-F44E579235C6}" presName="rootText" presStyleLbl="node1" presStyleIdx="5" presStyleCnt="7">
        <dgm:presLayoutVars>
          <dgm:chMax/>
          <dgm:chPref val="3"/>
        </dgm:presLayoutVars>
      </dgm:prSet>
      <dgm:spPr/>
    </dgm:pt>
    <dgm:pt modelId="{F69037B8-FD5C-4C04-B43E-5B59C3ECD59A}" type="pres">
      <dgm:prSet presAssocID="{8EE02439-3F98-4687-9981-F44E579235C6}" presName="titleText2" presStyleLbl="fgAcc1" presStyleIdx="5" presStyleCnt="7">
        <dgm:presLayoutVars>
          <dgm:chMax val="0"/>
          <dgm:chPref val="0"/>
        </dgm:presLayoutVars>
      </dgm:prSet>
      <dgm:spPr/>
    </dgm:pt>
    <dgm:pt modelId="{CD1AF067-ED74-40A0-B681-830C053075EF}" type="pres">
      <dgm:prSet presAssocID="{8EE02439-3F98-4687-9981-F44E579235C6}" presName="rootConnector" presStyleLbl="node3" presStyleIdx="0" presStyleCnt="0"/>
      <dgm:spPr/>
    </dgm:pt>
    <dgm:pt modelId="{70127DE6-2EEA-4C84-B833-F06BA71E11D7}" type="pres">
      <dgm:prSet presAssocID="{8EE02439-3F98-4687-9981-F44E579235C6}" presName="hierChild4" presStyleCnt="0"/>
      <dgm:spPr/>
    </dgm:pt>
    <dgm:pt modelId="{4C449B22-FCE5-46C2-AC91-DBB358917BE9}" type="pres">
      <dgm:prSet presAssocID="{8EE02439-3F98-4687-9981-F44E579235C6}" presName="hierChild5" presStyleCnt="0"/>
      <dgm:spPr/>
    </dgm:pt>
    <dgm:pt modelId="{F585F68A-5607-4C28-92D2-F607DAF4D3C0}" type="pres">
      <dgm:prSet presAssocID="{7838E01F-9D29-4A99-881E-9C8C1AF42C65}" presName="Name37" presStyleLbl="parChTrans1D3" presStyleIdx="5" presStyleCnt="6"/>
      <dgm:spPr/>
    </dgm:pt>
    <dgm:pt modelId="{E036C89E-94F3-48E2-ACF5-990DD186A89C}" type="pres">
      <dgm:prSet presAssocID="{972C03CA-9E37-4E77-BAB8-61E302732FF0}" presName="hierRoot2" presStyleCnt="0">
        <dgm:presLayoutVars>
          <dgm:hierBranch val="init"/>
        </dgm:presLayoutVars>
      </dgm:prSet>
      <dgm:spPr/>
    </dgm:pt>
    <dgm:pt modelId="{AA562E8F-233B-4E2E-B02E-893259DFB3E1}" type="pres">
      <dgm:prSet presAssocID="{972C03CA-9E37-4E77-BAB8-61E302732FF0}" presName="rootComposite" presStyleCnt="0"/>
      <dgm:spPr/>
    </dgm:pt>
    <dgm:pt modelId="{C915F240-68CA-410D-9928-D569293BF3D2}" type="pres">
      <dgm:prSet presAssocID="{972C03CA-9E37-4E77-BAB8-61E302732FF0}" presName="rootText" presStyleLbl="node1" presStyleIdx="6" presStyleCnt="7">
        <dgm:presLayoutVars>
          <dgm:chMax/>
          <dgm:chPref val="3"/>
        </dgm:presLayoutVars>
      </dgm:prSet>
      <dgm:spPr/>
    </dgm:pt>
    <dgm:pt modelId="{743F1656-3535-4539-BDDE-416430C416AB}" type="pres">
      <dgm:prSet presAssocID="{972C03CA-9E37-4E77-BAB8-61E302732FF0}" presName="titleText2" presStyleLbl="fgAcc1" presStyleIdx="6" presStyleCnt="7">
        <dgm:presLayoutVars>
          <dgm:chMax val="0"/>
          <dgm:chPref val="0"/>
        </dgm:presLayoutVars>
      </dgm:prSet>
      <dgm:spPr/>
    </dgm:pt>
    <dgm:pt modelId="{868BB8C1-5BE0-49FE-A636-3F71C81A3E5C}" type="pres">
      <dgm:prSet presAssocID="{972C03CA-9E37-4E77-BAB8-61E302732FF0}" presName="rootConnector" presStyleLbl="node3" presStyleIdx="0" presStyleCnt="0"/>
      <dgm:spPr/>
    </dgm:pt>
    <dgm:pt modelId="{8F365078-EE60-4891-BBDB-5D071A154FD1}" type="pres">
      <dgm:prSet presAssocID="{972C03CA-9E37-4E77-BAB8-61E302732FF0}" presName="hierChild4" presStyleCnt="0"/>
      <dgm:spPr/>
    </dgm:pt>
    <dgm:pt modelId="{B3C9BC84-832D-4B5C-B5CB-808DE40AC465}" type="pres">
      <dgm:prSet presAssocID="{972C03CA-9E37-4E77-BAB8-61E302732FF0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0EA82507-95DC-4F01-9C03-60D1F3B06E37}" type="presOf" srcId="{B11E3364-DFD2-425B-B9D6-E3DE184DB517}" destId="{A3D802C2-7FC6-4507-B766-521EC256601F}" srcOrd="1" destOrd="0" presId="urn:microsoft.com/office/officeart/2008/layout/NameandTitleOrganizationalChart"/>
    <dgm:cxn modelId="{AF6F9D07-F424-4293-969A-E1CCB31774A7}" type="presOf" srcId="{02580FB6-79D2-442D-8663-9A2D34E076A7}" destId="{F23E455D-47C0-44A3-B516-18441995F160}" srcOrd="0" destOrd="0" presId="urn:microsoft.com/office/officeart/2008/layout/NameandTitleOrganizationalChart"/>
    <dgm:cxn modelId="{C201721D-9E29-4C86-865C-1A4DD3FE2130}" type="presOf" srcId="{711F5881-7458-4A9C-93A5-5F3959559A34}" destId="{61AFB141-CC0F-40C0-97F7-47654E25352C}" srcOrd="0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A5787D3D-AAB0-4BEF-971F-D326B94E8D5F}" type="presOf" srcId="{A55A6D9A-6B6B-4769-8054-9BD7690FF5C7}" destId="{F96AEE17-E7D7-4B6F-B04F-F4434316C49F}" srcOrd="1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BA83A765-2387-448E-8AA8-EADCA6D28E9C}" type="presOf" srcId="{C246977B-D222-4BC0-8137-358A4D8B5F38}" destId="{FBEAC21D-3D4D-4A58-B3C8-AC8F152A88AA}" srcOrd="0" destOrd="0" presId="urn:microsoft.com/office/officeart/2008/layout/NameandTitleOrganizationalChart"/>
    <dgm:cxn modelId="{65B8D865-3EE9-4660-BAAB-CB3115A439CF}" srcId="{2DAC0C1A-6DE3-4A8F-8189-CAEF01905A93}" destId="{B11E3364-DFD2-425B-B9D6-E3DE184DB517}" srcOrd="0" destOrd="0" parTransId="{49CFAC42-63E8-423F-A412-1EC84EBABC8F}" sibTransId="{02580FB6-79D2-442D-8663-9A2D34E076A7}"/>
    <dgm:cxn modelId="{58B4DE46-7F86-40AF-A20D-70E77A0CFE6E}" type="presOf" srcId="{8EE02439-3F98-4687-9981-F44E579235C6}" destId="{1B4125B4-08F5-4852-9680-4046D0F15D55}" srcOrd="0" destOrd="0" presId="urn:microsoft.com/office/officeart/2008/layout/NameandTitleOrganizationalChart"/>
    <dgm:cxn modelId="{087FC767-43DF-441C-A568-F02AE2EBA71B}" srcId="{2DAC0C1A-6DE3-4A8F-8189-CAEF01905A93}" destId="{A55A6D9A-6B6B-4769-8054-9BD7690FF5C7}" srcOrd="2" destOrd="0" parTransId="{5B6A3BF7-9C1C-41B4-B211-69705808C6C8}" sibTransId="{B1FCCA10-2341-45C4-AF8B-D7E328D12967}"/>
    <dgm:cxn modelId="{73E26B69-7C73-4BD2-A3B3-3C52F95E7CB6}" type="presOf" srcId="{A55A6D9A-6B6B-4769-8054-9BD7690FF5C7}" destId="{602F91FC-C7BD-4C9B-8D37-1629DF6DB054}" srcOrd="0" destOrd="0" presId="urn:microsoft.com/office/officeart/2008/layout/NameandTitleOrganizationalChart"/>
    <dgm:cxn modelId="{84EA554F-9A01-45C9-BD5A-EC3907778673}" type="presOf" srcId="{972C03CA-9E37-4E77-BAB8-61E302732FF0}" destId="{C915F240-68CA-410D-9928-D569293BF3D2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AB0D4F54-9182-45EA-9F09-D03FE18743AA}" type="presOf" srcId="{972C03CA-9E37-4E77-BAB8-61E302732FF0}" destId="{868BB8C1-5BE0-49FE-A636-3F71C81A3E5C}" srcOrd="1" destOrd="0" presId="urn:microsoft.com/office/officeart/2008/layout/NameandTitleOrganizationalChart"/>
    <dgm:cxn modelId="{A9028B74-628D-47B9-902E-A6A2621313F8}" type="presOf" srcId="{A9C0671B-C60E-43BD-8BAB-F2DCACE13892}" destId="{E0BF0BFB-2B16-4AD7-8ABD-05EEFCC08B9F}" srcOrd="0" destOrd="0" presId="urn:microsoft.com/office/officeart/2008/layout/NameandTitleOrganizationalChart"/>
    <dgm:cxn modelId="{3E848C77-ABCE-48B9-BA78-7EB3688B1480}" type="presOf" srcId="{7838E01F-9D29-4A99-881E-9C8C1AF42C65}" destId="{F585F68A-5607-4C28-92D2-F607DAF4D3C0}" srcOrd="0" destOrd="0" presId="urn:microsoft.com/office/officeart/2008/layout/NameandTitleOrganizationalChart"/>
    <dgm:cxn modelId="{1DB5178A-790A-4479-8136-F038C7D13973}" type="presOf" srcId="{14591CDF-507D-4896-B986-0A99FE740E74}" destId="{B8597D36-FC7F-45AD-9395-52D8DBEF6480}" srcOrd="1" destOrd="0" presId="urn:microsoft.com/office/officeart/2008/layout/NameandTitleOrganizationalChart"/>
    <dgm:cxn modelId="{7FE28C8A-CFEE-446F-A6F5-60AC1042D281}" type="presOf" srcId="{49E23EC0-0878-430D-9DC4-503A4332AB58}" destId="{98CE3F9F-6B90-4B8A-9D54-1F9EA306FDA2}" srcOrd="0" destOrd="0" presId="urn:microsoft.com/office/officeart/2008/layout/NameandTitleOrganizationalChart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4FC88A95-1E63-4596-B254-07ABF2A38874}" type="presOf" srcId="{B11E3364-DFD2-425B-B9D6-E3DE184DB517}" destId="{FD21F576-0F12-409D-8E38-A96F85EC1B62}" srcOrd="0" destOrd="0" presId="urn:microsoft.com/office/officeart/2008/layout/NameandTitleOrganizationalChart"/>
    <dgm:cxn modelId="{78B69299-EC75-472B-9C53-7F012B9CC9C0}" type="presOf" srcId="{8FC38F54-C449-4C9B-9EF2-4CAAAC109037}" destId="{743F1656-3535-4539-BDDE-416430C416AB}" srcOrd="0" destOrd="0" presId="urn:microsoft.com/office/officeart/2008/layout/NameandTitleOrganizationalChart"/>
    <dgm:cxn modelId="{88A8DB99-CE07-4D9E-9FAD-5ABA34789013}" srcId="{2DAC0C1A-6DE3-4A8F-8189-CAEF01905A93}" destId="{14591CDF-507D-4896-B986-0A99FE740E74}" srcOrd="3" destOrd="0" parTransId="{658C3ED3-1C3D-4F6E-A573-8A8FBD67CA09}" sibTransId="{281A3522-A127-480F-9977-0E624F44CC3B}"/>
    <dgm:cxn modelId="{E2CA299B-1525-44F8-95FE-5A19090F55F6}" srcId="{2DAC0C1A-6DE3-4A8F-8189-CAEF01905A93}" destId="{972C03CA-9E37-4E77-BAB8-61E302732FF0}" srcOrd="5" destOrd="0" parTransId="{7838E01F-9D29-4A99-881E-9C8C1AF42C65}" sibTransId="{8FC38F54-C449-4C9B-9EF2-4CAAAC109037}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F54D5DA4-69C7-4621-B8CD-DF9DE29CB9D4}" type="presOf" srcId="{B1FCCA10-2341-45C4-AF8B-D7E328D12967}" destId="{6CD14027-29BC-47E4-8666-922E7086312D}" srcOrd="0" destOrd="0" presId="urn:microsoft.com/office/officeart/2008/layout/NameandTitleOrganizationalChart"/>
    <dgm:cxn modelId="{650AF2AA-26AF-460B-945A-B2F5DDED9189}" srcId="{2DAC0C1A-6DE3-4A8F-8189-CAEF01905A93}" destId="{C246977B-D222-4BC0-8137-358A4D8B5F38}" srcOrd="1" destOrd="0" parTransId="{711F5881-7458-4A9C-93A5-5F3959559A34}" sibTransId="{49E23EC0-0878-430D-9DC4-503A4332AB58}"/>
    <dgm:cxn modelId="{D3C65DB1-5F1C-4648-ABBD-CCAA9A81BF29}" type="presOf" srcId="{8EE02439-3F98-4687-9981-F44E579235C6}" destId="{CD1AF067-ED74-40A0-B681-830C053075EF}" srcOrd="1" destOrd="0" presId="urn:microsoft.com/office/officeart/2008/layout/NameandTitleOrganizationalChart"/>
    <dgm:cxn modelId="{3B3892B3-0894-40C8-B419-B8A8F91AF74C}" type="presOf" srcId="{14591CDF-507D-4896-B986-0A99FE740E74}" destId="{5A5EF2C1-83A9-4E51-9DD8-B2E9D17F5DA1}" srcOrd="0" destOrd="0" presId="urn:microsoft.com/office/officeart/2008/layout/NameandTitleOrganizationalChart"/>
    <dgm:cxn modelId="{0B1416B5-D5B2-4E82-89E6-BCA6569E1C53}" type="presOf" srcId="{658C3ED3-1C3D-4F6E-A573-8A8FBD67CA09}" destId="{3B3C70A3-3C23-4864-99FB-A1E98F2690D3}" srcOrd="0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315ACBDC-8A88-4EA2-9B77-CDF22ED2C0F0}" type="presOf" srcId="{C246977B-D222-4BC0-8137-358A4D8B5F38}" destId="{0F49FDFF-495F-4A42-8C54-5FC0C5A4F2A8}" srcOrd="1" destOrd="0" presId="urn:microsoft.com/office/officeart/2008/layout/NameandTitleOrganizationalChart"/>
    <dgm:cxn modelId="{38C58BE1-FD16-427B-9DBF-31C3BAD09BEA}" type="presOf" srcId="{49CFAC42-63E8-423F-A412-1EC84EBABC8F}" destId="{EF7D45F8-2555-4614-AB33-B4223B751AB4}" srcOrd="0" destOrd="0" presId="urn:microsoft.com/office/officeart/2008/layout/NameandTitleOrganizationalChart"/>
    <dgm:cxn modelId="{9A4B93F2-3158-41E6-94D2-464759C94750}" srcId="{2DAC0C1A-6DE3-4A8F-8189-CAEF01905A93}" destId="{8EE02439-3F98-4687-9981-F44E579235C6}" srcOrd="4" destOrd="0" parTransId="{A9C0671B-C60E-43BD-8BAB-F2DCACE13892}" sibTransId="{7A1DDBB0-DEFD-4851-B917-374079768221}"/>
    <dgm:cxn modelId="{799902F6-6AFA-4AF9-940E-9F178D61095D}" type="presOf" srcId="{281A3522-A127-480F-9977-0E624F44CC3B}" destId="{10D76A58-5C6B-4039-86C2-B4CA1B92B653}" srcOrd="0" destOrd="0" presId="urn:microsoft.com/office/officeart/2008/layout/NameandTitleOrganizationalChart"/>
    <dgm:cxn modelId="{D5125FFD-8BB1-4C34-8FFA-3BF4596E084C}" type="presOf" srcId="{5B6A3BF7-9C1C-41B4-B211-69705808C6C8}" destId="{7EDAB10F-CA6F-444E-8129-6D6E6FB5BD61}" srcOrd="0" destOrd="0" presId="urn:microsoft.com/office/officeart/2008/layout/NameandTitleOrganizationalChart"/>
    <dgm:cxn modelId="{8EB0CAFE-B678-40A2-8020-3387B0D11018}" type="presOf" srcId="{7A1DDBB0-DEFD-4851-B917-374079768221}" destId="{F69037B8-FD5C-4C04-B43E-5B59C3ECD59A}" srcOrd="0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9A9131E4-316E-40E2-AC03-8CCB9D0F5028}" type="presParOf" srcId="{8A7BB7E3-FFBE-4841-949A-79B05CC827BE}" destId="{EF7D45F8-2555-4614-AB33-B4223B751AB4}" srcOrd="0" destOrd="0" presId="urn:microsoft.com/office/officeart/2008/layout/NameandTitleOrganizationalChart"/>
    <dgm:cxn modelId="{DE28D469-4B38-4228-ADB8-F1DFB1709E6A}" type="presParOf" srcId="{8A7BB7E3-FFBE-4841-949A-79B05CC827BE}" destId="{228C50CA-A24F-4494-88F0-869E962F326F}" srcOrd="1" destOrd="0" presId="urn:microsoft.com/office/officeart/2008/layout/NameandTitleOrganizationalChart"/>
    <dgm:cxn modelId="{46414BD0-798C-472F-A4DE-03D1314B4414}" type="presParOf" srcId="{228C50CA-A24F-4494-88F0-869E962F326F}" destId="{312242E3-3B37-466D-9F58-2F00950387B7}" srcOrd="0" destOrd="0" presId="urn:microsoft.com/office/officeart/2008/layout/NameandTitleOrganizationalChart"/>
    <dgm:cxn modelId="{DD4521AA-A645-4929-9919-CAFF8C799C68}" type="presParOf" srcId="{312242E3-3B37-466D-9F58-2F00950387B7}" destId="{FD21F576-0F12-409D-8E38-A96F85EC1B62}" srcOrd="0" destOrd="0" presId="urn:microsoft.com/office/officeart/2008/layout/NameandTitleOrganizationalChart"/>
    <dgm:cxn modelId="{D92EC092-A623-4680-A9C1-034ECFF9FA18}" type="presParOf" srcId="{312242E3-3B37-466D-9F58-2F00950387B7}" destId="{F23E455D-47C0-44A3-B516-18441995F160}" srcOrd="1" destOrd="0" presId="urn:microsoft.com/office/officeart/2008/layout/NameandTitleOrganizationalChart"/>
    <dgm:cxn modelId="{66EA4478-4178-4D4E-ABFE-5A93D274DF71}" type="presParOf" srcId="{312242E3-3B37-466D-9F58-2F00950387B7}" destId="{A3D802C2-7FC6-4507-B766-521EC256601F}" srcOrd="2" destOrd="0" presId="urn:microsoft.com/office/officeart/2008/layout/NameandTitleOrganizationalChart"/>
    <dgm:cxn modelId="{BB0CDD7E-AD08-4FF5-9312-D588B23568BE}" type="presParOf" srcId="{228C50CA-A24F-4494-88F0-869E962F326F}" destId="{46859250-9FD6-46F2-8924-792F615AF851}" srcOrd="1" destOrd="0" presId="urn:microsoft.com/office/officeart/2008/layout/NameandTitleOrganizationalChart"/>
    <dgm:cxn modelId="{D7996A63-584B-4E0B-8D40-7A4D45C465D1}" type="presParOf" srcId="{228C50CA-A24F-4494-88F0-869E962F326F}" destId="{E909A5F7-879E-44EF-84BD-9B9BB5C3CCFB}" srcOrd="2" destOrd="0" presId="urn:microsoft.com/office/officeart/2008/layout/NameandTitleOrganizationalChart"/>
    <dgm:cxn modelId="{8535867F-3A46-4A64-8FAA-4845C157912B}" type="presParOf" srcId="{8A7BB7E3-FFBE-4841-949A-79B05CC827BE}" destId="{61AFB141-CC0F-40C0-97F7-47654E25352C}" srcOrd="2" destOrd="0" presId="urn:microsoft.com/office/officeart/2008/layout/NameandTitleOrganizationalChart"/>
    <dgm:cxn modelId="{BEEB46C8-D38F-4394-8DE1-F323B029B608}" type="presParOf" srcId="{8A7BB7E3-FFBE-4841-949A-79B05CC827BE}" destId="{299DC53B-F90F-45F2-B35D-119A3F8C06CF}" srcOrd="3" destOrd="0" presId="urn:microsoft.com/office/officeart/2008/layout/NameandTitleOrganizationalChart"/>
    <dgm:cxn modelId="{26EE1303-4DF3-4B72-A2E5-A6B54FEBDFA5}" type="presParOf" srcId="{299DC53B-F90F-45F2-B35D-119A3F8C06CF}" destId="{AF5882D6-118B-43B9-8CEC-1A1035FB9435}" srcOrd="0" destOrd="0" presId="urn:microsoft.com/office/officeart/2008/layout/NameandTitleOrganizationalChart"/>
    <dgm:cxn modelId="{35D78F0B-C0DE-4465-AB55-85CADF6B407D}" type="presParOf" srcId="{AF5882D6-118B-43B9-8CEC-1A1035FB9435}" destId="{FBEAC21D-3D4D-4A58-B3C8-AC8F152A88AA}" srcOrd="0" destOrd="0" presId="urn:microsoft.com/office/officeart/2008/layout/NameandTitleOrganizationalChart"/>
    <dgm:cxn modelId="{727918BC-B401-4F6A-A086-FF7FE914076D}" type="presParOf" srcId="{AF5882D6-118B-43B9-8CEC-1A1035FB9435}" destId="{98CE3F9F-6B90-4B8A-9D54-1F9EA306FDA2}" srcOrd="1" destOrd="0" presId="urn:microsoft.com/office/officeart/2008/layout/NameandTitleOrganizationalChart"/>
    <dgm:cxn modelId="{969FF952-4059-4940-B5C3-3B85D44C8925}" type="presParOf" srcId="{AF5882D6-118B-43B9-8CEC-1A1035FB9435}" destId="{0F49FDFF-495F-4A42-8C54-5FC0C5A4F2A8}" srcOrd="2" destOrd="0" presId="urn:microsoft.com/office/officeart/2008/layout/NameandTitleOrganizationalChart"/>
    <dgm:cxn modelId="{4B58DBA2-643A-4386-92A0-67E3827A223F}" type="presParOf" srcId="{299DC53B-F90F-45F2-B35D-119A3F8C06CF}" destId="{7A22C5C6-3395-4B3C-95A5-2B4289B70A55}" srcOrd="1" destOrd="0" presId="urn:microsoft.com/office/officeart/2008/layout/NameandTitleOrganizationalChart"/>
    <dgm:cxn modelId="{06AF93D8-EA57-49E9-8B14-F6658E4460B3}" type="presParOf" srcId="{299DC53B-F90F-45F2-B35D-119A3F8C06CF}" destId="{C9520941-3612-4BA5-B315-9EB4C3D7655C}" srcOrd="2" destOrd="0" presId="urn:microsoft.com/office/officeart/2008/layout/NameandTitleOrganizationalChart"/>
    <dgm:cxn modelId="{AB8B486A-94C6-4659-BBB6-7CEDBCF57F56}" type="presParOf" srcId="{8A7BB7E3-FFBE-4841-949A-79B05CC827BE}" destId="{7EDAB10F-CA6F-444E-8129-6D6E6FB5BD61}" srcOrd="4" destOrd="0" presId="urn:microsoft.com/office/officeart/2008/layout/NameandTitleOrganizationalChart"/>
    <dgm:cxn modelId="{23681F73-4296-4AAA-A1EF-F1DAB340E2ED}" type="presParOf" srcId="{8A7BB7E3-FFBE-4841-949A-79B05CC827BE}" destId="{70D5E974-262D-4E67-86AC-3AD9B8E895F3}" srcOrd="5" destOrd="0" presId="urn:microsoft.com/office/officeart/2008/layout/NameandTitleOrganizationalChart"/>
    <dgm:cxn modelId="{D353506D-A3B8-439B-A987-5B3700956A0F}" type="presParOf" srcId="{70D5E974-262D-4E67-86AC-3AD9B8E895F3}" destId="{01664B6F-F60B-4AAE-A7DD-67A6FA554489}" srcOrd="0" destOrd="0" presId="urn:microsoft.com/office/officeart/2008/layout/NameandTitleOrganizationalChart"/>
    <dgm:cxn modelId="{8BE83D26-2546-4275-8C24-3616987DF642}" type="presParOf" srcId="{01664B6F-F60B-4AAE-A7DD-67A6FA554489}" destId="{602F91FC-C7BD-4C9B-8D37-1629DF6DB054}" srcOrd="0" destOrd="0" presId="urn:microsoft.com/office/officeart/2008/layout/NameandTitleOrganizationalChart"/>
    <dgm:cxn modelId="{50DF4925-08C2-4D05-B69C-4BFC19AC086D}" type="presParOf" srcId="{01664B6F-F60B-4AAE-A7DD-67A6FA554489}" destId="{6CD14027-29BC-47E4-8666-922E7086312D}" srcOrd="1" destOrd="0" presId="urn:microsoft.com/office/officeart/2008/layout/NameandTitleOrganizationalChart"/>
    <dgm:cxn modelId="{22F5E141-73C9-472F-989B-A21A004917E9}" type="presParOf" srcId="{01664B6F-F60B-4AAE-A7DD-67A6FA554489}" destId="{F96AEE17-E7D7-4B6F-B04F-F4434316C49F}" srcOrd="2" destOrd="0" presId="urn:microsoft.com/office/officeart/2008/layout/NameandTitleOrganizationalChart"/>
    <dgm:cxn modelId="{82D2B848-E40D-44E7-A98A-65E68E293A1C}" type="presParOf" srcId="{70D5E974-262D-4E67-86AC-3AD9B8E895F3}" destId="{E6C2D5CB-3B08-43F4-A18E-C46F0FBA201C}" srcOrd="1" destOrd="0" presId="urn:microsoft.com/office/officeart/2008/layout/NameandTitleOrganizationalChart"/>
    <dgm:cxn modelId="{1269DFBE-C73C-42EE-ACD7-FC71DFB2359A}" type="presParOf" srcId="{70D5E974-262D-4E67-86AC-3AD9B8E895F3}" destId="{4F322552-7A55-4414-994D-14E45ACF369F}" srcOrd="2" destOrd="0" presId="urn:microsoft.com/office/officeart/2008/layout/NameandTitleOrganizationalChart"/>
    <dgm:cxn modelId="{284171A7-92AE-48FE-A89F-DE9B63CA878F}" type="presParOf" srcId="{8A7BB7E3-FFBE-4841-949A-79B05CC827BE}" destId="{3B3C70A3-3C23-4864-99FB-A1E98F2690D3}" srcOrd="6" destOrd="0" presId="urn:microsoft.com/office/officeart/2008/layout/NameandTitleOrganizationalChart"/>
    <dgm:cxn modelId="{2B8FE28D-04DA-473D-BDD0-2136CE45D47E}" type="presParOf" srcId="{8A7BB7E3-FFBE-4841-949A-79B05CC827BE}" destId="{C555562E-D52D-4D7D-B3CB-FB72E7D5A44D}" srcOrd="7" destOrd="0" presId="urn:microsoft.com/office/officeart/2008/layout/NameandTitleOrganizationalChart"/>
    <dgm:cxn modelId="{5C85BE37-BE8D-4421-A57E-47AED250A607}" type="presParOf" srcId="{C555562E-D52D-4D7D-B3CB-FB72E7D5A44D}" destId="{09306CB6-BB2F-4DBC-8639-34B7073B974C}" srcOrd="0" destOrd="0" presId="urn:microsoft.com/office/officeart/2008/layout/NameandTitleOrganizationalChart"/>
    <dgm:cxn modelId="{DC24E4F2-5136-439C-82E9-3E0DAA08659A}" type="presParOf" srcId="{09306CB6-BB2F-4DBC-8639-34B7073B974C}" destId="{5A5EF2C1-83A9-4E51-9DD8-B2E9D17F5DA1}" srcOrd="0" destOrd="0" presId="urn:microsoft.com/office/officeart/2008/layout/NameandTitleOrganizationalChart"/>
    <dgm:cxn modelId="{5C46A5C3-A4FD-4C7F-87C6-1091B9519C27}" type="presParOf" srcId="{09306CB6-BB2F-4DBC-8639-34B7073B974C}" destId="{10D76A58-5C6B-4039-86C2-B4CA1B92B653}" srcOrd="1" destOrd="0" presId="urn:microsoft.com/office/officeart/2008/layout/NameandTitleOrganizationalChart"/>
    <dgm:cxn modelId="{F80906D2-6631-4354-8B38-E49EF70F6125}" type="presParOf" srcId="{09306CB6-BB2F-4DBC-8639-34B7073B974C}" destId="{B8597D36-FC7F-45AD-9395-52D8DBEF6480}" srcOrd="2" destOrd="0" presId="urn:microsoft.com/office/officeart/2008/layout/NameandTitleOrganizationalChart"/>
    <dgm:cxn modelId="{6F70F851-A828-43AD-9394-A64EFAFF8BD7}" type="presParOf" srcId="{C555562E-D52D-4D7D-B3CB-FB72E7D5A44D}" destId="{B67107E8-4DC8-4EB6-BDE9-140F4FF2CC79}" srcOrd="1" destOrd="0" presId="urn:microsoft.com/office/officeart/2008/layout/NameandTitleOrganizationalChart"/>
    <dgm:cxn modelId="{F9DF6718-8902-4E77-820D-77051A6B7AD8}" type="presParOf" srcId="{C555562E-D52D-4D7D-B3CB-FB72E7D5A44D}" destId="{AA467D79-A766-4BEA-8B69-9EF65B80087F}" srcOrd="2" destOrd="0" presId="urn:microsoft.com/office/officeart/2008/layout/NameandTitleOrganizationalChart"/>
    <dgm:cxn modelId="{AB7B4286-1423-4BAB-9679-9A011720A8C2}" type="presParOf" srcId="{8A7BB7E3-FFBE-4841-949A-79B05CC827BE}" destId="{E0BF0BFB-2B16-4AD7-8ABD-05EEFCC08B9F}" srcOrd="8" destOrd="0" presId="urn:microsoft.com/office/officeart/2008/layout/NameandTitleOrganizationalChart"/>
    <dgm:cxn modelId="{99288592-312A-4EC3-B725-2CD9C3AAFF10}" type="presParOf" srcId="{8A7BB7E3-FFBE-4841-949A-79B05CC827BE}" destId="{2D3BAAA3-CB04-438A-B70D-0F0BDD982F74}" srcOrd="9" destOrd="0" presId="urn:microsoft.com/office/officeart/2008/layout/NameandTitleOrganizationalChart"/>
    <dgm:cxn modelId="{39F951DE-F86A-47DE-8D66-AE8589A2B1B4}" type="presParOf" srcId="{2D3BAAA3-CB04-438A-B70D-0F0BDD982F74}" destId="{3F064B25-1039-4AA2-91B3-8AB9265D5E39}" srcOrd="0" destOrd="0" presId="urn:microsoft.com/office/officeart/2008/layout/NameandTitleOrganizationalChart"/>
    <dgm:cxn modelId="{514A2F3E-51D9-4005-A93C-C6DEAA66DF23}" type="presParOf" srcId="{3F064B25-1039-4AA2-91B3-8AB9265D5E39}" destId="{1B4125B4-08F5-4852-9680-4046D0F15D55}" srcOrd="0" destOrd="0" presId="urn:microsoft.com/office/officeart/2008/layout/NameandTitleOrganizationalChart"/>
    <dgm:cxn modelId="{1E3BB557-014A-47C7-92A2-EC1A106262AA}" type="presParOf" srcId="{3F064B25-1039-4AA2-91B3-8AB9265D5E39}" destId="{F69037B8-FD5C-4C04-B43E-5B59C3ECD59A}" srcOrd="1" destOrd="0" presId="urn:microsoft.com/office/officeart/2008/layout/NameandTitleOrganizationalChart"/>
    <dgm:cxn modelId="{A52F94A7-2326-460E-81F2-273179AA74D8}" type="presParOf" srcId="{3F064B25-1039-4AA2-91B3-8AB9265D5E39}" destId="{CD1AF067-ED74-40A0-B681-830C053075EF}" srcOrd="2" destOrd="0" presId="urn:microsoft.com/office/officeart/2008/layout/NameandTitleOrganizationalChart"/>
    <dgm:cxn modelId="{67502EB7-F1CC-46F0-AD98-AF671D03B438}" type="presParOf" srcId="{2D3BAAA3-CB04-438A-B70D-0F0BDD982F74}" destId="{70127DE6-2EEA-4C84-B833-F06BA71E11D7}" srcOrd="1" destOrd="0" presId="urn:microsoft.com/office/officeart/2008/layout/NameandTitleOrganizationalChart"/>
    <dgm:cxn modelId="{F434DD03-7B78-4C53-AFD8-D2A184C43B4B}" type="presParOf" srcId="{2D3BAAA3-CB04-438A-B70D-0F0BDD982F74}" destId="{4C449B22-FCE5-46C2-AC91-DBB358917BE9}" srcOrd="2" destOrd="0" presId="urn:microsoft.com/office/officeart/2008/layout/NameandTitleOrganizationalChart"/>
    <dgm:cxn modelId="{90763F0A-E747-45C3-A069-1DE02B9DF959}" type="presParOf" srcId="{8A7BB7E3-FFBE-4841-949A-79B05CC827BE}" destId="{F585F68A-5607-4C28-92D2-F607DAF4D3C0}" srcOrd="10" destOrd="0" presId="urn:microsoft.com/office/officeart/2008/layout/NameandTitleOrganizationalChart"/>
    <dgm:cxn modelId="{ACBECA0A-18BC-4D09-8167-5369A6F8B2D9}" type="presParOf" srcId="{8A7BB7E3-FFBE-4841-949A-79B05CC827BE}" destId="{E036C89E-94F3-48E2-ACF5-990DD186A89C}" srcOrd="11" destOrd="0" presId="urn:microsoft.com/office/officeart/2008/layout/NameandTitleOrganizationalChart"/>
    <dgm:cxn modelId="{3E4C300B-113A-4D78-A11B-458F387C266C}" type="presParOf" srcId="{E036C89E-94F3-48E2-ACF5-990DD186A89C}" destId="{AA562E8F-233B-4E2E-B02E-893259DFB3E1}" srcOrd="0" destOrd="0" presId="urn:microsoft.com/office/officeart/2008/layout/NameandTitleOrganizationalChart"/>
    <dgm:cxn modelId="{3FF7FCBC-CBD7-4357-A1AD-AC1237DD4BAC}" type="presParOf" srcId="{AA562E8F-233B-4E2E-B02E-893259DFB3E1}" destId="{C915F240-68CA-410D-9928-D569293BF3D2}" srcOrd="0" destOrd="0" presId="urn:microsoft.com/office/officeart/2008/layout/NameandTitleOrganizationalChart"/>
    <dgm:cxn modelId="{5FE13BA3-1278-4987-9644-24D6CAFCED4D}" type="presParOf" srcId="{AA562E8F-233B-4E2E-B02E-893259DFB3E1}" destId="{743F1656-3535-4539-BDDE-416430C416AB}" srcOrd="1" destOrd="0" presId="urn:microsoft.com/office/officeart/2008/layout/NameandTitleOrganizationalChart"/>
    <dgm:cxn modelId="{22FD383F-6CE1-464B-9768-0C9FDCBDA4E1}" type="presParOf" srcId="{AA562E8F-233B-4E2E-B02E-893259DFB3E1}" destId="{868BB8C1-5BE0-49FE-A636-3F71C81A3E5C}" srcOrd="2" destOrd="0" presId="urn:microsoft.com/office/officeart/2008/layout/NameandTitleOrganizationalChart"/>
    <dgm:cxn modelId="{57D9F337-C91E-4C00-8A43-C2372D8E429B}" type="presParOf" srcId="{E036C89E-94F3-48E2-ACF5-990DD186A89C}" destId="{8F365078-EE60-4891-BBDB-5D071A154FD1}" srcOrd="1" destOrd="0" presId="urn:microsoft.com/office/officeart/2008/layout/NameandTitleOrganizationalChart"/>
    <dgm:cxn modelId="{E5D0EDE1-5517-41BE-A0EE-59D636D7CC89}" type="presParOf" srcId="{E036C89E-94F3-48E2-ACF5-990DD186A89C}" destId="{B3C9BC84-832D-4B5C-B5CB-808DE40AC465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938F39DC-FCFF-4469-8C7E-8F5DD55807E3}">
      <dgm:prSet phldrT="[Text]"/>
      <dgm:spPr/>
      <dgm:t>
        <a:bodyPr/>
        <a:lstStyle/>
        <a:p>
          <a:r>
            <a:rPr lang="en-US" dirty="0"/>
            <a:t>Chief of Crisis Diversion</a:t>
          </a:r>
          <a:br>
            <a:rPr lang="en-US" dirty="0"/>
          </a:br>
          <a:r>
            <a:rPr lang="en-US" dirty="0"/>
            <a:t>(Natasha Newcomb)</a:t>
          </a:r>
        </a:p>
      </dgm:t>
    </dgm:pt>
    <dgm:pt modelId="{304050F7-2A96-4E5E-82BC-54C62FDA9C6E}" type="parTrans" cxnId="{E30F797E-906A-4BE8-B3FA-2D327FE12B46}">
      <dgm:prSet/>
      <dgm:spPr/>
      <dgm:t>
        <a:bodyPr/>
        <a:lstStyle/>
        <a:p>
          <a:endParaRPr lang="en-US"/>
        </a:p>
      </dgm:t>
    </dgm:pt>
    <dgm:pt modelId="{478DFC8C-0BD5-46A7-A619-205B276923A9}" type="sibTrans" cxnId="{E30F797E-906A-4BE8-B3FA-2D327FE12B46}">
      <dgm:prSet/>
      <dgm:spPr/>
      <dgm:t>
        <a:bodyPr/>
        <a:lstStyle/>
        <a:p>
          <a:endParaRPr lang="en-US"/>
        </a:p>
      </dgm:t>
    </dgm:pt>
    <dgm:pt modelId="{2801557B-6A72-4246-AD6B-AC58DD4C4C75}">
      <dgm:prSet phldrT="[Text]"/>
      <dgm:spPr/>
      <dgm:t>
        <a:bodyPr/>
        <a:lstStyle/>
        <a:p>
          <a:r>
            <a:rPr lang="en-US"/>
            <a:t>Executive Director of Patient Care</a:t>
          </a:r>
          <a:br>
            <a:rPr lang="en-US"/>
          </a:br>
          <a:r>
            <a:rPr lang="en-US"/>
            <a:t>(Mary Beth Dougherty)</a:t>
          </a:r>
        </a:p>
      </dgm:t>
    </dgm:pt>
    <dgm:pt modelId="{3A28AF18-0BB8-40C8-9A23-0DABBB08BA78}" type="parTrans" cxnId="{D29E9281-F45B-40FE-9388-5E1A1F7047EA}">
      <dgm:prSet/>
      <dgm:spPr/>
      <dgm:t>
        <a:bodyPr/>
        <a:lstStyle/>
        <a:p>
          <a:endParaRPr lang="en-US"/>
        </a:p>
      </dgm:t>
    </dgm:pt>
    <dgm:pt modelId="{6109C200-F92B-448D-94D2-34507735E3E6}" type="sibTrans" cxnId="{D29E9281-F45B-40FE-9388-5E1A1F7047EA}">
      <dgm:prSet/>
      <dgm:spPr/>
      <dgm:t>
        <a:bodyPr/>
        <a:lstStyle/>
        <a:p>
          <a:endParaRPr lang="en-US"/>
        </a:p>
      </dgm:t>
    </dgm:pt>
    <dgm:pt modelId="{BE626A84-B4CF-4A5C-B23C-CB4DFB269FED}">
      <dgm:prSet phldrT="[Text]"/>
      <dgm:spPr/>
      <dgm:t>
        <a:bodyPr/>
        <a:lstStyle/>
        <a:p>
          <a:r>
            <a:rPr lang="en-US"/>
            <a:t>IPU Supervisor</a:t>
          </a:r>
          <a:br>
            <a:rPr lang="en-US"/>
          </a:br>
          <a:r>
            <a:rPr lang="en-US"/>
            <a:t>(Open)</a:t>
          </a:r>
        </a:p>
      </dgm:t>
    </dgm:pt>
    <dgm:pt modelId="{B2DA51DD-48D6-4641-992F-5F4B2A80AF4D}" type="parTrans" cxnId="{32AC8290-8336-4AFF-80DD-64DE27E76494}">
      <dgm:prSet/>
      <dgm:spPr/>
      <dgm:t>
        <a:bodyPr/>
        <a:lstStyle/>
        <a:p>
          <a:endParaRPr lang="en-US"/>
        </a:p>
      </dgm:t>
    </dgm:pt>
    <dgm:pt modelId="{A692C493-F01C-4FC7-B6B4-5DAE32D1A10F}" type="sibTrans" cxnId="{32AC8290-8336-4AFF-80DD-64DE27E76494}">
      <dgm:prSet/>
      <dgm:spPr/>
      <dgm:t>
        <a:bodyPr/>
        <a:lstStyle/>
        <a:p>
          <a:endParaRPr lang="en-US"/>
        </a:p>
      </dgm:t>
    </dgm:pt>
    <dgm:pt modelId="{04FB2C77-A5DC-4EEB-A257-42BCA211FB35}">
      <dgm:prSet phldrT="[Text]"/>
      <dgm:spPr/>
      <dgm:t>
        <a:bodyPr/>
        <a:lstStyle/>
        <a:p>
          <a:r>
            <a:rPr lang="en-US"/>
            <a:t>Care Manager III</a:t>
          </a:r>
          <a:br>
            <a:rPr lang="en-US"/>
          </a:br>
          <a:r>
            <a:rPr lang="en-US"/>
            <a:t>(Carolyn Brooks)</a:t>
          </a:r>
        </a:p>
      </dgm:t>
    </dgm:pt>
    <dgm:pt modelId="{D9449A93-E8A4-4B3D-A519-426EA6D7464F}" type="parTrans" cxnId="{FDDE83EC-87C0-4908-9875-59CA569900C8}">
      <dgm:prSet/>
      <dgm:spPr/>
      <dgm:t>
        <a:bodyPr/>
        <a:lstStyle/>
        <a:p>
          <a:endParaRPr lang="en-US"/>
        </a:p>
      </dgm:t>
    </dgm:pt>
    <dgm:pt modelId="{2DE6336C-2003-4194-987E-429D8F9F1ED7}" type="sibTrans" cxnId="{FDDE83EC-87C0-4908-9875-59CA569900C8}">
      <dgm:prSet/>
      <dgm:spPr/>
      <dgm:t>
        <a:bodyPr/>
        <a:lstStyle/>
        <a:p>
          <a:endParaRPr lang="en-US"/>
        </a:p>
      </dgm:t>
    </dgm:pt>
    <dgm:pt modelId="{C27EEB64-20D3-40E0-A8F9-4C62EBC4AA39}">
      <dgm:prSet phldrT="[Text]"/>
      <dgm:spPr/>
      <dgm:t>
        <a:bodyPr/>
        <a:lstStyle/>
        <a:p>
          <a:r>
            <a:rPr lang="en-US"/>
            <a:t>Therapist, Recreation</a:t>
          </a:r>
          <a:br>
            <a:rPr lang="en-US"/>
          </a:br>
          <a:r>
            <a:rPr lang="en-US"/>
            <a:t>(Lisa Burch)</a:t>
          </a:r>
        </a:p>
      </dgm:t>
    </dgm:pt>
    <dgm:pt modelId="{8B01C5E9-5FFF-42AB-8890-F5789BA89BDD}" type="parTrans" cxnId="{187A290A-3786-47AE-BCD5-7AF265DB10C7}">
      <dgm:prSet/>
      <dgm:spPr/>
      <dgm:t>
        <a:bodyPr/>
        <a:lstStyle/>
        <a:p>
          <a:endParaRPr lang="en-US"/>
        </a:p>
      </dgm:t>
    </dgm:pt>
    <dgm:pt modelId="{F789B45A-C48A-4F48-924D-78DC122B770D}" type="sibTrans" cxnId="{187A290A-3786-47AE-BCD5-7AF265DB10C7}">
      <dgm:prSet/>
      <dgm:spPr/>
      <dgm:t>
        <a:bodyPr/>
        <a:lstStyle/>
        <a:p>
          <a:endParaRPr lang="en-US"/>
        </a:p>
      </dgm:t>
    </dgm:pt>
    <dgm:pt modelId="{714CBB78-644D-4AA2-945B-E217E85F559A}">
      <dgm:prSet phldrT="[Text]"/>
      <dgm:spPr/>
      <dgm:t>
        <a:bodyPr/>
        <a:lstStyle/>
        <a:p>
          <a:r>
            <a:rPr lang="en-US"/>
            <a:t>Counselor</a:t>
          </a:r>
          <a:br>
            <a:rPr lang="en-US"/>
          </a:br>
          <a:r>
            <a:rPr lang="en-US"/>
            <a:t>(Nancy Dinkel)</a:t>
          </a:r>
        </a:p>
      </dgm:t>
    </dgm:pt>
    <dgm:pt modelId="{10E50CFC-53C1-4CA1-8E81-A91690B35C54}" type="parTrans" cxnId="{3923298D-19D9-449D-A093-DB342BC418F1}">
      <dgm:prSet/>
      <dgm:spPr/>
      <dgm:t>
        <a:bodyPr/>
        <a:lstStyle/>
        <a:p>
          <a:endParaRPr lang="en-US"/>
        </a:p>
      </dgm:t>
    </dgm:pt>
    <dgm:pt modelId="{2F08379B-1E2C-4B3A-8168-EB96B031D70B}" type="sibTrans" cxnId="{3923298D-19D9-449D-A093-DB342BC418F1}">
      <dgm:prSet/>
      <dgm:spPr/>
      <dgm:t>
        <a:bodyPr/>
        <a:lstStyle/>
        <a:p>
          <a:endParaRPr lang="en-US"/>
        </a:p>
      </dgm:t>
    </dgm:pt>
    <dgm:pt modelId="{A2A7B29A-4A70-49EE-B66D-114DF9F693FE}">
      <dgm:prSet phldrT="[Text]"/>
      <dgm:spPr/>
      <dgm:t>
        <a:bodyPr/>
        <a:lstStyle/>
        <a:p>
          <a:r>
            <a:rPr lang="en-US"/>
            <a:t>Care Manager I</a:t>
          </a:r>
        </a:p>
      </dgm:t>
    </dgm:pt>
    <dgm:pt modelId="{34C6DF88-3149-4070-B121-9678B99ED931}" type="parTrans" cxnId="{DF6B0E63-F826-4F23-8467-03B63D4410A3}">
      <dgm:prSet/>
      <dgm:spPr/>
      <dgm:t>
        <a:bodyPr/>
        <a:lstStyle/>
        <a:p>
          <a:endParaRPr lang="en-US"/>
        </a:p>
      </dgm:t>
    </dgm:pt>
    <dgm:pt modelId="{B3141463-59B3-4F90-8533-C11096B71358}" type="sibTrans" cxnId="{DF6B0E63-F826-4F23-8467-03B63D4410A3}">
      <dgm:prSet/>
      <dgm:spPr/>
      <dgm:t>
        <a:bodyPr/>
        <a:lstStyle/>
        <a:p>
          <a:endParaRPr lang="en-US"/>
        </a:p>
      </dgm:t>
    </dgm:pt>
    <dgm:pt modelId="{D862EC81-DC45-4480-871B-C448ED64F3C7}">
      <dgm:prSet phldrT="[Text]"/>
      <dgm:spPr/>
      <dgm:t>
        <a:bodyPr/>
        <a:lstStyle/>
        <a:p>
          <a:r>
            <a:rPr lang="en-US"/>
            <a:t>MHT (19)</a:t>
          </a:r>
        </a:p>
      </dgm:t>
    </dgm:pt>
    <dgm:pt modelId="{981DA2E1-CFF4-4D99-8085-D6ADD13FB4EF}" type="parTrans" cxnId="{3AE0EE2F-8F23-481F-99A4-72BD132E1E10}">
      <dgm:prSet/>
      <dgm:spPr/>
      <dgm:t>
        <a:bodyPr/>
        <a:lstStyle/>
        <a:p>
          <a:endParaRPr lang="en-US"/>
        </a:p>
      </dgm:t>
    </dgm:pt>
    <dgm:pt modelId="{EE62E600-71AF-4AFB-B416-E8FA88DE3EA8}" type="sibTrans" cxnId="{3AE0EE2F-8F23-481F-99A4-72BD132E1E10}">
      <dgm:prSet/>
      <dgm:spPr/>
      <dgm:t>
        <a:bodyPr/>
        <a:lstStyle/>
        <a:p>
          <a:endParaRPr lang="en-US"/>
        </a:p>
      </dgm:t>
    </dgm:pt>
    <dgm:pt modelId="{B2DDC323-E2AA-4F1C-B7A3-C3C9357AE293}">
      <dgm:prSet phldrT="[Text]"/>
      <dgm:spPr/>
      <dgm:t>
        <a:bodyPr/>
        <a:lstStyle/>
        <a:p>
          <a:r>
            <a:rPr lang="en-US"/>
            <a:t>Director of Crisis Diversion</a:t>
          </a:r>
          <a:br>
            <a:rPr lang="en-US"/>
          </a:br>
          <a:r>
            <a:rPr lang="en-US"/>
            <a:t>(Lesli Bose)</a:t>
          </a:r>
        </a:p>
      </dgm:t>
    </dgm:pt>
    <dgm:pt modelId="{6CD8E909-B911-4792-861C-3D17E1CC3428}" type="parTrans" cxnId="{822F69E5-C469-48FF-B6E0-190A196482F3}">
      <dgm:prSet/>
      <dgm:spPr/>
      <dgm:t>
        <a:bodyPr/>
        <a:lstStyle/>
        <a:p>
          <a:endParaRPr lang="en-US"/>
        </a:p>
      </dgm:t>
    </dgm:pt>
    <dgm:pt modelId="{89DB26B0-3D55-4305-B8EA-ABE37944F3A4}" type="sibTrans" cxnId="{822F69E5-C469-48FF-B6E0-190A196482F3}">
      <dgm:prSet/>
      <dgm:spPr/>
      <dgm:t>
        <a:bodyPr/>
        <a:lstStyle/>
        <a:p>
          <a:endParaRPr lang="en-US"/>
        </a:p>
      </dgm:t>
    </dgm:pt>
    <dgm:pt modelId="{DD5549B7-E6EE-4179-84BE-3FA6A9D35FE0}">
      <dgm:prSet/>
      <dgm:spPr/>
      <dgm:t>
        <a:bodyPr/>
        <a:lstStyle/>
        <a:p>
          <a:r>
            <a:rPr lang="en-US"/>
            <a:t>Executive Director of Nursing (Kimberley Crawford)</a:t>
          </a:r>
        </a:p>
      </dgm:t>
    </dgm:pt>
    <dgm:pt modelId="{F9A46190-319D-4954-8206-7EE2400A0034}" type="parTrans" cxnId="{774D0AF8-C436-4E6B-9A73-6C9D2451420D}">
      <dgm:prSet/>
      <dgm:spPr/>
      <dgm:t>
        <a:bodyPr/>
        <a:lstStyle/>
        <a:p>
          <a:endParaRPr lang="en-US"/>
        </a:p>
      </dgm:t>
    </dgm:pt>
    <dgm:pt modelId="{26EB4D39-ED19-4800-83D4-8C6B528ED829}" type="sibTrans" cxnId="{774D0AF8-C436-4E6B-9A73-6C9D2451420D}">
      <dgm:prSet/>
      <dgm:spPr/>
      <dgm:t>
        <a:bodyPr/>
        <a:lstStyle/>
        <a:p>
          <a:endParaRPr lang="en-US"/>
        </a:p>
      </dgm:t>
    </dgm:pt>
    <dgm:pt modelId="{61EAC2D4-C1B2-4E63-B652-4C407A6E31EF}">
      <dgm:prSet/>
      <dgm:spPr/>
      <dgm:t>
        <a:bodyPr/>
        <a:lstStyle/>
        <a:p>
          <a:r>
            <a:rPr lang="en-US"/>
            <a:t>Script Services</a:t>
          </a:r>
        </a:p>
      </dgm:t>
    </dgm:pt>
    <dgm:pt modelId="{C4EEB85E-A4CD-4DA9-9E26-D5AAD8817A01}" type="parTrans" cxnId="{05BAF416-32B2-4A9F-BB3B-BB06170F896F}">
      <dgm:prSet/>
      <dgm:spPr/>
      <dgm:t>
        <a:bodyPr/>
        <a:lstStyle/>
        <a:p>
          <a:endParaRPr lang="en-US"/>
        </a:p>
      </dgm:t>
    </dgm:pt>
    <dgm:pt modelId="{76C1E4C1-65AF-4A94-926F-1DDE355B2E8B}" type="sibTrans" cxnId="{05BAF416-32B2-4A9F-BB3B-BB06170F896F}">
      <dgm:prSet/>
      <dgm:spPr/>
      <dgm:t>
        <a:bodyPr/>
        <a:lstStyle/>
        <a:p>
          <a:endParaRPr lang="en-US"/>
        </a:p>
      </dgm:t>
    </dgm:pt>
    <dgm:pt modelId="{9CC32320-B746-4E1E-A7DE-CF5839E2CB37}">
      <dgm:prSet/>
      <dgm:spPr/>
      <dgm:t>
        <a:bodyPr/>
        <a:lstStyle/>
        <a:p>
          <a:r>
            <a:rPr lang="en-US"/>
            <a:t>IPU Nurses</a:t>
          </a:r>
        </a:p>
      </dgm:t>
    </dgm:pt>
    <dgm:pt modelId="{DC5DFB53-7F9D-40D2-A981-F4CAA8F18B1F}" type="parTrans" cxnId="{14237ED5-367B-49DF-8418-B6915D9A5C48}">
      <dgm:prSet/>
      <dgm:spPr/>
      <dgm:t>
        <a:bodyPr/>
        <a:lstStyle/>
        <a:p>
          <a:endParaRPr lang="en-US"/>
        </a:p>
      </dgm:t>
    </dgm:pt>
    <dgm:pt modelId="{B0622666-5C28-42D8-9B96-18562CA44406}" type="sibTrans" cxnId="{14237ED5-367B-49DF-8418-B6915D9A5C48}">
      <dgm:prSet/>
      <dgm:spPr/>
      <dgm:t>
        <a:bodyPr/>
        <a:lstStyle/>
        <a:p>
          <a:endParaRPr lang="en-US"/>
        </a:p>
      </dgm:t>
    </dgm:pt>
    <dgm:pt modelId="{6DC69AE2-31DA-4D35-B88B-C27D59FE2B73}">
      <dgm:prSet/>
      <dgm:spPr/>
      <dgm:t>
        <a:bodyPr/>
        <a:lstStyle/>
        <a:p>
          <a:r>
            <a:rPr lang="en-US"/>
            <a:t>Manager of Crisis Diversion</a:t>
          </a:r>
        </a:p>
        <a:p>
          <a:r>
            <a:rPr lang="en-US"/>
            <a:t>(Amber Sebastian)</a:t>
          </a:r>
        </a:p>
      </dgm:t>
    </dgm:pt>
    <dgm:pt modelId="{D0C68EF5-8232-4217-8EAE-1A187DA2F543}" type="parTrans" cxnId="{1EB45C88-7A8E-46C5-9571-62F5E8E45503}">
      <dgm:prSet/>
      <dgm:spPr/>
      <dgm:t>
        <a:bodyPr/>
        <a:lstStyle/>
        <a:p>
          <a:endParaRPr lang="en-US"/>
        </a:p>
      </dgm:t>
    </dgm:pt>
    <dgm:pt modelId="{7C21DCEC-D0F6-4EC3-9CD7-4A7A83F2FA51}" type="sibTrans" cxnId="{1EB45C88-7A8E-46C5-9571-62F5E8E45503}">
      <dgm:prSet/>
      <dgm:spPr/>
      <dgm:t>
        <a:bodyPr/>
        <a:lstStyle/>
        <a:p>
          <a:endParaRPr lang="en-US"/>
        </a:p>
      </dgm:t>
    </dgm:pt>
    <dgm:pt modelId="{4F685B9E-CF0A-4CCE-B5D7-97288C382563}">
      <dgm:prSet/>
      <dgm:spPr/>
      <dgm:t>
        <a:bodyPr/>
        <a:lstStyle/>
        <a:p>
          <a:r>
            <a:rPr lang="en-US"/>
            <a:t>RN (2)</a:t>
          </a:r>
        </a:p>
      </dgm:t>
    </dgm:pt>
    <dgm:pt modelId="{752C175E-C9F0-4898-B303-AE7AC13D133E}" type="parTrans" cxnId="{8F67AE73-501E-49E1-B83B-263011B44032}">
      <dgm:prSet/>
      <dgm:spPr/>
      <dgm:t>
        <a:bodyPr/>
        <a:lstStyle/>
        <a:p>
          <a:endParaRPr lang="en-US"/>
        </a:p>
      </dgm:t>
    </dgm:pt>
    <dgm:pt modelId="{7851346F-9FDD-403B-90CC-19D12879426A}" type="sibTrans" cxnId="{8F67AE73-501E-49E1-B83B-263011B44032}">
      <dgm:prSet/>
      <dgm:spPr/>
      <dgm:t>
        <a:bodyPr/>
        <a:lstStyle/>
        <a:p>
          <a:endParaRPr lang="en-US"/>
        </a:p>
      </dgm:t>
    </dgm:pt>
    <dgm:pt modelId="{796EE13B-091F-4A34-BF94-6872DAA9982B}">
      <dgm:prSet/>
      <dgm:spPr/>
      <dgm:t>
        <a:bodyPr/>
        <a:lstStyle/>
        <a:p>
          <a:r>
            <a:rPr lang="en-US"/>
            <a:t>LPN (1)</a:t>
          </a:r>
        </a:p>
      </dgm:t>
    </dgm:pt>
    <dgm:pt modelId="{7462B50B-7218-4916-9505-D63149D4251C}" type="parTrans" cxnId="{4E0D3FAF-4B8A-47F6-B109-97D89774B0DA}">
      <dgm:prSet/>
      <dgm:spPr/>
      <dgm:t>
        <a:bodyPr/>
        <a:lstStyle/>
        <a:p>
          <a:endParaRPr lang="en-US"/>
        </a:p>
      </dgm:t>
    </dgm:pt>
    <dgm:pt modelId="{D18E67BF-8401-406F-A457-5A4CCC928C7A}" type="sibTrans" cxnId="{4E0D3FAF-4B8A-47F6-B109-97D89774B0DA}">
      <dgm:prSet/>
      <dgm:spPr/>
      <dgm:t>
        <a:bodyPr/>
        <a:lstStyle/>
        <a:p>
          <a:endParaRPr lang="en-US"/>
        </a:p>
      </dgm:t>
    </dgm:pt>
    <dgm:pt modelId="{953090A5-1DE0-4A38-A07D-3F9A6CFD8CB0}">
      <dgm:prSet/>
      <dgm:spPr/>
      <dgm:t>
        <a:bodyPr/>
        <a:lstStyle/>
        <a:p>
          <a:r>
            <a:rPr lang="en-US"/>
            <a:t>CMA</a:t>
          </a:r>
        </a:p>
      </dgm:t>
    </dgm:pt>
    <dgm:pt modelId="{CE0A02B9-DA7E-4BB1-866B-D7AF117B6048}" type="parTrans" cxnId="{8F249470-6B05-452E-AC10-878658066CF5}">
      <dgm:prSet/>
      <dgm:spPr/>
      <dgm:t>
        <a:bodyPr/>
        <a:lstStyle/>
        <a:p>
          <a:endParaRPr lang="en-US"/>
        </a:p>
      </dgm:t>
    </dgm:pt>
    <dgm:pt modelId="{72719D9C-8BBE-4DB3-BBC6-F974B18C9101}" type="sibTrans" cxnId="{8F249470-6B05-452E-AC10-878658066CF5}">
      <dgm:prSet/>
      <dgm:spPr/>
      <dgm:t>
        <a:bodyPr/>
        <a:lstStyle/>
        <a:p>
          <a:endParaRPr lang="en-US"/>
        </a:p>
      </dgm:t>
    </dgm:pt>
    <dgm:pt modelId="{6634AFFC-DFA2-4E12-8893-585659DD6300}">
      <dgm:prSet/>
      <dgm:spPr/>
      <dgm:t>
        <a:bodyPr/>
        <a:lstStyle/>
        <a:p>
          <a:r>
            <a:rPr lang="en-US"/>
            <a:t>Therapist On Call (2)</a:t>
          </a:r>
        </a:p>
      </dgm:t>
    </dgm:pt>
    <dgm:pt modelId="{2ACD6A51-DA1D-4A46-9C2A-BA9B4C412F07}" type="parTrans" cxnId="{772F0F76-5EE9-4C21-887F-3D884DD2470F}">
      <dgm:prSet/>
      <dgm:spPr/>
      <dgm:t>
        <a:bodyPr/>
        <a:lstStyle/>
        <a:p>
          <a:endParaRPr lang="en-US"/>
        </a:p>
      </dgm:t>
    </dgm:pt>
    <dgm:pt modelId="{AE266BF6-54CA-45B2-8569-A4C118694431}" type="sibTrans" cxnId="{772F0F76-5EE9-4C21-887F-3D884DD2470F}">
      <dgm:prSet/>
      <dgm:spPr/>
      <dgm:t>
        <a:bodyPr/>
        <a:lstStyle/>
        <a:p>
          <a:endParaRPr lang="en-US"/>
        </a:p>
      </dgm:t>
    </dgm:pt>
    <dgm:pt modelId="{B6E758D6-88AB-436B-B9B4-7DF20535FA97}">
      <dgm:prSet/>
      <dgm:spPr/>
      <dgm:t>
        <a:bodyPr/>
        <a:lstStyle/>
        <a:p>
          <a:r>
            <a:rPr lang="en-US"/>
            <a:t>Crisis Diversion Specialist (2)</a:t>
          </a:r>
        </a:p>
      </dgm:t>
    </dgm:pt>
    <dgm:pt modelId="{C58F5C36-FB95-4977-868E-0FCEF7F77C57}" type="parTrans" cxnId="{9704F642-350D-4ACA-8EB9-1D4FF0AB7B81}">
      <dgm:prSet/>
      <dgm:spPr/>
      <dgm:t>
        <a:bodyPr/>
        <a:lstStyle/>
        <a:p>
          <a:endParaRPr lang="en-US"/>
        </a:p>
      </dgm:t>
    </dgm:pt>
    <dgm:pt modelId="{85F970E5-A615-4F73-8A68-CD947A118D8D}" type="sibTrans" cxnId="{9704F642-350D-4ACA-8EB9-1D4FF0AB7B81}">
      <dgm:prSet/>
      <dgm:spPr/>
      <dgm:t>
        <a:bodyPr/>
        <a:lstStyle/>
        <a:p>
          <a:endParaRPr lang="en-US"/>
        </a:p>
      </dgm:t>
    </dgm:pt>
    <dgm:pt modelId="{1FBDECA1-F34E-4874-9393-87874D1CD676}">
      <dgm:prSet/>
      <dgm:spPr/>
      <dgm:t>
        <a:bodyPr/>
        <a:lstStyle/>
        <a:p>
          <a:r>
            <a:rPr lang="en-US"/>
            <a:t>Manager of Crisis Diversion (Dickie Rollins)</a:t>
          </a:r>
        </a:p>
      </dgm:t>
    </dgm:pt>
    <dgm:pt modelId="{02B65FE9-3572-4B44-86AE-1993DAE5BEBC}" type="parTrans" cxnId="{1BDBD679-628A-476C-B5A1-E9F9755AFD9C}">
      <dgm:prSet/>
      <dgm:spPr/>
      <dgm:t>
        <a:bodyPr/>
        <a:lstStyle/>
        <a:p>
          <a:endParaRPr lang="en-US"/>
        </a:p>
      </dgm:t>
    </dgm:pt>
    <dgm:pt modelId="{919E9811-992E-4E3B-BB6E-DE079DC54A67}" type="sibTrans" cxnId="{1BDBD679-628A-476C-B5A1-E9F9755AFD9C}">
      <dgm:prSet/>
      <dgm:spPr/>
      <dgm:t>
        <a:bodyPr/>
        <a:lstStyle/>
        <a:p>
          <a:endParaRPr lang="en-US"/>
        </a:p>
      </dgm:t>
    </dgm:pt>
    <dgm:pt modelId="{93E3840D-6BEA-4CBB-A5AB-600BDCF84BA9}">
      <dgm:prSet phldrT="[Text]"/>
      <dgm:spPr/>
      <dgm:t>
        <a:bodyPr/>
        <a:lstStyle/>
        <a:p>
          <a:r>
            <a:rPr lang="en-US"/>
            <a:t>Crisis Diversion Specialist (5)</a:t>
          </a:r>
        </a:p>
      </dgm:t>
    </dgm:pt>
    <dgm:pt modelId="{4FCECE22-EA58-4C8A-8D2F-904B1873B7A8}" type="parTrans" cxnId="{C3A6D881-7768-4B3C-BD59-5FEDED2D61B3}">
      <dgm:prSet/>
      <dgm:spPr/>
      <dgm:t>
        <a:bodyPr/>
        <a:lstStyle/>
        <a:p>
          <a:endParaRPr lang="en-US"/>
        </a:p>
      </dgm:t>
    </dgm:pt>
    <dgm:pt modelId="{3C8DC4A4-CAC6-4042-9014-CE33E22B56B8}" type="sibTrans" cxnId="{C3A6D881-7768-4B3C-BD59-5FEDED2D61B3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20"/>
      <dgm:spPr/>
    </dgm:pt>
    <dgm:pt modelId="{78293E07-F38A-40A7-A45B-10ADD4F90F73}" type="pres">
      <dgm:prSet presAssocID="{B640C683-D581-4A0D-AC9C-9A70AE24C2F2}" presName="hierChild2" presStyleCnt="0"/>
      <dgm:spPr/>
    </dgm:pt>
    <dgm:pt modelId="{D0FD1EBC-623B-4CD2-8A90-73E78129BE04}" type="pres">
      <dgm:prSet presAssocID="{304050F7-2A96-4E5E-82BC-54C62FDA9C6E}" presName="Name37" presStyleLbl="parChTrans1D2" presStyleIdx="0" presStyleCnt="1"/>
      <dgm:spPr/>
    </dgm:pt>
    <dgm:pt modelId="{594C9C9F-763F-4FE6-A438-10B1B0707869}" type="pres">
      <dgm:prSet presAssocID="{938F39DC-FCFF-4469-8C7E-8F5DD55807E3}" presName="hierRoot2" presStyleCnt="0">
        <dgm:presLayoutVars>
          <dgm:hierBranch val="init"/>
        </dgm:presLayoutVars>
      </dgm:prSet>
      <dgm:spPr/>
    </dgm:pt>
    <dgm:pt modelId="{1E0B72AD-2ABA-4A88-B4DD-E866EF873F53}" type="pres">
      <dgm:prSet presAssocID="{938F39DC-FCFF-4469-8C7E-8F5DD55807E3}" presName="rootComposite" presStyleCnt="0"/>
      <dgm:spPr/>
    </dgm:pt>
    <dgm:pt modelId="{56040F4E-DA7B-4695-9E54-982C4D2F711F}" type="pres">
      <dgm:prSet presAssocID="{938F39DC-FCFF-4469-8C7E-8F5DD55807E3}" presName="rootText" presStyleLbl="node1" presStyleIdx="0" presStyleCnt="20">
        <dgm:presLayoutVars>
          <dgm:chMax/>
          <dgm:chPref val="3"/>
        </dgm:presLayoutVars>
      </dgm:prSet>
      <dgm:spPr/>
    </dgm:pt>
    <dgm:pt modelId="{EDE05B2C-F1FD-43B8-82D0-DA26A3CA43B7}" type="pres">
      <dgm:prSet presAssocID="{938F39DC-FCFF-4469-8C7E-8F5DD55807E3}" presName="titleText2" presStyleLbl="fgAcc1" presStyleIdx="0" presStyleCnt="20">
        <dgm:presLayoutVars>
          <dgm:chMax val="0"/>
          <dgm:chPref val="0"/>
        </dgm:presLayoutVars>
      </dgm:prSet>
      <dgm:spPr/>
    </dgm:pt>
    <dgm:pt modelId="{37772B89-A10C-4BA9-9F3E-A17EB9B8972A}" type="pres">
      <dgm:prSet presAssocID="{938F39DC-FCFF-4469-8C7E-8F5DD55807E3}" presName="rootConnector" presStyleLbl="node2" presStyleIdx="0" presStyleCnt="0"/>
      <dgm:spPr/>
    </dgm:pt>
    <dgm:pt modelId="{7CB9A014-9E34-4EDF-AB10-0B886761E7E5}" type="pres">
      <dgm:prSet presAssocID="{938F39DC-FCFF-4469-8C7E-8F5DD55807E3}" presName="hierChild4" presStyleCnt="0"/>
      <dgm:spPr/>
    </dgm:pt>
    <dgm:pt modelId="{6A3B96F1-2B22-4658-B69B-7E53784BA8E4}" type="pres">
      <dgm:prSet presAssocID="{6CD8E909-B911-4792-861C-3D17E1CC3428}" presName="Name37" presStyleLbl="parChTrans1D3" presStyleIdx="0" presStyleCnt="4"/>
      <dgm:spPr/>
    </dgm:pt>
    <dgm:pt modelId="{3A82268E-EBC5-40F6-BC1A-0E7ED8947D81}" type="pres">
      <dgm:prSet presAssocID="{B2DDC323-E2AA-4F1C-B7A3-C3C9357AE293}" presName="hierRoot2" presStyleCnt="0">
        <dgm:presLayoutVars>
          <dgm:hierBranch val="init"/>
        </dgm:presLayoutVars>
      </dgm:prSet>
      <dgm:spPr/>
    </dgm:pt>
    <dgm:pt modelId="{494007B3-90F4-4E31-814B-DCDE18A2F0C3}" type="pres">
      <dgm:prSet presAssocID="{B2DDC323-E2AA-4F1C-B7A3-C3C9357AE293}" presName="rootComposite" presStyleCnt="0"/>
      <dgm:spPr/>
    </dgm:pt>
    <dgm:pt modelId="{64AAACF8-A0EB-4553-A885-88562DDCBABB}" type="pres">
      <dgm:prSet presAssocID="{B2DDC323-E2AA-4F1C-B7A3-C3C9357AE293}" presName="rootText" presStyleLbl="node1" presStyleIdx="1" presStyleCnt="20" custLinFactNeighborX="-30986" custLinFactNeighborY="1834">
        <dgm:presLayoutVars>
          <dgm:chMax/>
          <dgm:chPref val="3"/>
        </dgm:presLayoutVars>
      </dgm:prSet>
      <dgm:spPr/>
    </dgm:pt>
    <dgm:pt modelId="{A67B5D2F-44A9-44C3-B911-10D0FDCE63D4}" type="pres">
      <dgm:prSet presAssocID="{B2DDC323-E2AA-4F1C-B7A3-C3C9357AE293}" presName="titleText2" presStyleLbl="fgAcc1" presStyleIdx="1" presStyleCnt="20" custLinFactNeighborX="-29021" custLinFactNeighborY="8834">
        <dgm:presLayoutVars>
          <dgm:chMax val="0"/>
          <dgm:chPref val="0"/>
        </dgm:presLayoutVars>
      </dgm:prSet>
      <dgm:spPr/>
    </dgm:pt>
    <dgm:pt modelId="{07013943-A3DE-4DDA-A026-D090393D8A50}" type="pres">
      <dgm:prSet presAssocID="{B2DDC323-E2AA-4F1C-B7A3-C3C9357AE293}" presName="rootConnector" presStyleLbl="node3" presStyleIdx="0" presStyleCnt="0"/>
      <dgm:spPr/>
    </dgm:pt>
    <dgm:pt modelId="{53B89A38-2D3B-4116-AB67-E92F095B8F1B}" type="pres">
      <dgm:prSet presAssocID="{B2DDC323-E2AA-4F1C-B7A3-C3C9357AE293}" presName="hierChild4" presStyleCnt="0"/>
      <dgm:spPr/>
    </dgm:pt>
    <dgm:pt modelId="{B3F186D9-0067-4C10-ACA9-BBEC6173D986}" type="pres">
      <dgm:prSet presAssocID="{D0C68EF5-8232-4217-8EAE-1A187DA2F543}" presName="Name37" presStyleLbl="parChTrans1D4" presStyleIdx="0" presStyleCnt="15"/>
      <dgm:spPr/>
    </dgm:pt>
    <dgm:pt modelId="{3F67DCBC-7F4C-40BE-8C9F-8EDEE42FB707}" type="pres">
      <dgm:prSet presAssocID="{6DC69AE2-31DA-4D35-B88B-C27D59FE2B73}" presName="hierRoot2" presStyleCnt="0">
        <dgm:presLayoutVars>
          <dgm:hierBranch val="init"/>
        </dgm:presLayoutVars>
      </dgm:prSet>
      <dgm:spPr/>
    </dgm:pt>
    <dgm:pt modelId="{37C194FB-6248-4CF0-A077-8D5F42EB7562}" type="pres">
      <dgm:prSet presAssocID="{6DC69AE2-31DA-4D35-B88B-C27D59FE2B73}" presName="rootComposite" presStyleCnt="0"/>
      <dgm:spPr/>
    </dgm:pt>
    <dgm:pt modelId="{67EED747-522B-41CE-8FD4-114A85FB28F5}" type="pres">
      <dgm:prSet presAssocID="{6DC69AE2-31DA-4D35-B88B-C27D59FE2B73}" presName="rootText" presStyleLbl="node1" presStyleIdx="2" presStyleCnt="20">
        <dgm:presLayoutVars>
          <dgm:chMax/>
          <dgm:chPref val="3"/>
        </dgm:presLayoutVars>
      </dgm:prSet>
      <dgm:spPr/>
    </dgm:pt>
    <dgm:pt modelId="{955B7455-ECD9-466F-AA01-E13B210B207D}" type="pres">
      <dgm:prSet presAssocID="{6DC69AE2-31DA-4D35-B88B-C27D59FE2B73}" presName="titleText2" presStyleLbl="fgAcc1" presStyleIdx="2" presStyleCnt="20">
        <dgm:presLayoutVars>
          <dgm:chMax val="0"/>
          <dgm:chPref val="0"/>
        </dgm:presLayoutVars>
      </dgm:prSet>
      <dgm:spPr/>
    </dgm:pt>
    <dgm:pt modelId="{26AFB91A-A801-4F13-A773-20F83E85E092}" type="pres">
      <dgm:prSet presAssocID="{6DC69AE2-31DA-4D35-B88B-C27D59FE2B73}" presName="rootConnector" presStyleLbl="node4" presStyleIdx="0" presStyleCnt="0"/>
      <dgm:spPr/>
    </dgm:pt>
    <dgm:pt modelId="{705EFF82-0DE7-4C03-B2FC-A0DA2883E30E}" type="pres">
      <dgm:prSet presAssocID="{6DC69AE2-31DA-4D35-B88B-C27D59FE2B73}" presName="hierChild4" presStyleCnt="0"/>
      <dgm:spPr/>
    </dgm:pt>
    <dgm:pt modelId="{EDE9D0F5-12B9-495E-8D33-C8F58C484A2B}" type="pres">
      <dgm:prSet presAssocID="{752C175E-C9F0-4898-B303-AE7AC13D133E}" presName="Name37" presStyleLbl="parChTrans1D4" presStyleIdx="1" presStyleCnt="15"/>
      <dgm:spPr/>
    </dgm:pt>
    <dgm:pt modelId="{F5F0359B-40F4-440D-90DF-B38599FB35AB}" type="pres">
      <dgm:prSet presAssocID="{4F685B9E-CF0A-4CCE-B5D7-97288C382563}" presName="hierRoot2" presStyleCnt="0">
        <dgm:presLayoutVars>
          <dgm:hierBranch val="init"/>
        </dgm:presLayoutVars>
      </dgm:prSet>
      <dgm:spPr/>
    </dgm:pt>
    <dgm:pt modelId="{E1FC96BD-0AF4-4A7E-998B-052FCE7801DD}" type="pres">
      <dgm:prSet presAssocID="{4F685B9E-CF0A-4CCE-B5D7-97288C382563}" presName="rootComposite" presStyleCnt="0"/>
      <dgm:spPr/>
    </dgm:pt>
    <dgm:pt modelId="{F574254A-E947-4517-B90D-E6782C4D47DC}" type="pres">
      <dgm:prSet presAssocID="{4F685B9E-CF0A-4CCE-B5D7-97288C382563}" presName="rootText" presStyleLbl="node1" presStyleIdx="3" presStyleCnt="20">
        <dgm:presLayoutVars>
          <dgm:chMax/>
          <dgm:chPref val="3"/>
        </dgm:presLayoutVars>
      </dgm:prSet>
      <dgm:spPr/>
    </dgm:pt>
    <dgm:pt modelId="{AF671232-2790-4E80-91A7-DF3839C04018}" type="pres">
      <dgm:prSet presAssocID="{4F685B9E-CF0A-4CCE-B5D7-97288C382563}" presName="titleText2" presStyleLbl="fgAcc1" presStyleIdx="3" presStyleCnt="20">
        <dgm:presLayoutVars>
          <dgm:chMax val="0"/>
          <dgm:chPref val="0"/>
        </dgm:presLayoutVars>
      </dgm:prSet>
      <dgm:spPr/>
    </dgm:pt>
    <dgm:pt modelId="{E3700892-0E25-485B-8CE8-BA0EF5863EDA}" type="pres">
      <dgm:prSet presAssocID="{4F685B9E-CF0A-4CCE-B5D7-97288C382563}" presName="rootConnector" presStyleLbl="node4" presStyleIdx="0" presStyleCnt="0"/>
      <dgm:spPr/>
    </dgm:pt>
    <dgm:pt modelId="{F84708A8-2882-469F-B46B-407A5D76DB49}" type="pres">
      <dgm:prSet presAssocID="{4F685B9E-CF0A-4CCE-B5D7-97288C382563}" presName="hierChild4" presStyleCnt="0"/>
      <dgm:spPr/>
    </dgm:pt>
    <dgm:pt modelId="{6ECCFC6A-F569-46A5-9B6C-B74FE1A0B696}" type="pres">
      <dgm:prSet presAssocID="{4F685B9E-CF0A-4CCE-B5D7-97288C382563}" presName="hierChild5" presStyleCnt="0"/>
      <dgm:spPr/>
    </dgm:pt>
    <dgm:pt modelId="{99A534E7-C96E-4FCC-98D6-3A2448A2B07B}" type="pres">
      <dgm:prSet presAssocID="{7462B50B-7218-4916-9505-D63149D4251C}" presName="Name37" presStyleLbl="parChTrans1D4" presStyleIdx="2" presStyleCnt="15"/>
      <dgm:spPr/>
    </dgm:pt>
    <dgm:pt modelId="{C18B7882-0410-4914-A970-3CA661C4FB7F}" type="pres">
      <dgm:prSet presAssocID="{796EE13B-091F-4A34-BF94-6872DAA9982B}" presName="hierRoot2" presStyleCnt="0">
        <dgm:presLayoutVars>
          <dgm:hierBranch val="init"/>
        </dgm:presLayoutVars>
      </dgm:prSet>
      <dgm:spPr/>
    </dgm:pt>
    <dgm:pt modelId="{D29E205D-3BED-4AB3-B1FC-CA1DCC7D1F90}" type="pres">
      <dgm:prSet presAssocID="{796EE13B-091F-4A34-BF94-6872DAA9982B}" presName="rootComposite" presStyleCnt="0"/>
      <dgm:spPr/>
    </dgm:pt>
    <dgm:pt modelId="{F8C53D53-5054-4CCB-9C11-3CDFA8CC0C4F}" type="pres">
      <dgm:prSet presAssocID="{796EE13B-091F-4A34-BF94-6872DAA9982B}" presName="rootText" presStyleLbl="node1" presStyleIdx="4" presStyleCnt="20">
        <dgm:presLayoutVars>
          <dgm:chMax/>
          <dgm:chPref val="3"/>
        </dgm:presLayoutVars>
      </dgm:prSet>
      <dgm:spPr/>
    </dgm:pt>
    <dgm:pt modelId="{7A2B41CA-7425-4013-895E-3FFD2BD0EFAB}" type="pres">
      <dgm:prSet presAssocID="{796EE13B-091F-4A34-BF94-6872DAA9982B}" presName="titleText2" presStyleLbl="fgAcc1" presStyleIdx="4" presStyleCnt="20">
        <dgm:presLayoutVars>
          <dgm:chMax val="0"/>
          <dgm:chPref val="0"/>
        </dgm:presLayoutVars>
      </dgm:prSet>
      <dgm:spPr/>
    </dgm:pt>
    <dgm:pt modelId="{3E13CB46-282B-4A4D-97CD-B4591CEABB92}" type="pres">
      <dgm:prSet presAssocID="{796EE13B-091F-4A34-BF94-6872DAA9982B}" presName="rootConnector" presStyleLbl="node4" presStyleIdx="0" presStyleCnt="0"/>
      <dgm:spPr/>
    </dgm:pt>
    <dgm:pt modelId="{E8B82DEA-BF0E-473D-AF8C-AB5282E7497F}" type="pres">
      <dgm:prSet presAssocID="{796EE13B-091F-4A34-BF94-6872DAA9982B}" presName="hierChild4" presStyleCnt="0"/>
      <dgm:spPr/>
    </dgm:pt>
    <dgm:pt modelId="{44FBA9B9-F0CB-45AC-9D30-4480BFC69F6F}" type="pres">
      <dgm:prSet presAssocID="{796EE13B-091F-4A34-BF94-6872DAA9982B}" presName="hierChild5" presStyleCnt="0"/>
      <dgm:spPr/>
    </dgm:pt>
    <dgm:pt modelId="{D8BAD4C7-DF5F-418E-B26C-E9B5491050FE}" type="pres">
      <dgm:prSet presAssocID="{CE0A02B9-DA7E-4BB1-866B-D7AF117B6048}" presName="Name37" presStyleLbl="parChTrans1D4" presStyleIdx="3" presStyleCnt="15"/>
      <dgm:spPr/>
    </dgm:pt>
    <dgm:pt modelId="{E716242C-F8D2-4961-99DC-F16FF5B0DADD}" type="pres">
      <dgm:prSet presAssocID="{953090A5-1DE0-4A38-A07D-3F9A6CFD8CB0}" presName="hierRoot2" presStyleCnt="0">
        <dgm:presLayoutVars>
          <dgm:hierBranch val="init"/>
        </dgm:presLayoutVars>
      </dgm:prSet>
      <dgm:spPr/>
    </dgm:pt>
    <dgm:pt modelId="{DC92CE39-5F6F-4709-A2CC-F346551F1785}" type="pres">
      <dgm:prSet presAssocID="{953090A5-1DE0-4A38-A07D-3F9A6CFD8CB0}" presName="rootComposite" presStyleCnt="0"/>
      <dgm:spPr/>
    </dgm:pt>
    <dgm:pt modelId="{C9D8FBF9-3202-409C-9626-AF50A5780881}" type="pres">
      <dgm:prSet presAssocID="{953090A5-1DE0-4A38-A07D-3F9A6CFD8CB0}" presName="rootText" presStyleLbl="node1" presStyleIdx="5" presStyleCnt="20">
        <dgm:presLayoutVars>
          <dgm:chMax/>
          <dgm:chPref val="3"/>
        </dgm:presLayoutVars>
      </dgm:prSet>
      <dgm:spPr/>
    </dgm:pt>
    <dgm:pt modelId="{2D458C89-CE48-4535-AFCE-B0F8F9D509B7}" type="pres">
      <dgm:prSet presAssocID="{953090A5-1DE0-4A38-A07D-3F9A6CFD8CB0}" presName="titleText2" presStyleLbl="fgAcc1" presStyleIdx="5" presStyleCnt="20">
        <dgm:presLayoutVars>
          <dgm:chMax val="0"/>
          <dgm:chPref val="0"/>
        </dgm:presLayoutVars>
      </dgm:prSet>
      <dgm:spPr/>
    </dgm:pt>
    <dgm:pt modelId="{9836507F-614C-42BB-BD42-3D93D13ED835}" type="pres">
      <dgm:prSet presAssocID="{953090A5-1DE0-4A38-A07D-3F9A6CFD8CB0}" presName="rootConnector" presStyleLbl="node4" presStyleIdx="0" presStyleCnt="0"/>
      <dgm:spPr/>
    </dgm:pt>
    <dgm:pt modelId="{5CA011D3-D354-4915-A85D-7A5D9103EB97}" type="pres">
      <dgm:prSet presAssocID="{953090A5-1DE0-4A38-A07D-3F9A6CFD8CB0}" presName="hierChild4" presStyleCnt="0"/>
      <dgm:spPr/>
    </dgm:pt>
    <dgm:pt modelId="{B675DADA-9980-491C-8C30-570AD26BA12F}" type="pres">
      <dgm:prSet presAssocID="{953090A5-1DE0-4A38-A07D-3F9A6CFD8CB0}" presName="hierChild5" presStyleCnt="0"/>
      <dgm:spPr/>
    </dgm:pt>
    <dgm:pt modelId="{113A8304-15BC-43B3-A7F8-FD52D0B5B774}" type="pres">
      <dgm:prSet presAssocID="{2ACD6A51-DA1D-4A46-9C2A-BA9B4C412F07}" presName="Name37" presStyleLbl="parChTrans1D4" presStyleIdx="4" presStyleCnt="15"/>
      <dgm:spPr/>
    </dgm:pt>
    <dgm:pt modelId="{8A99CCDA-3BFD-4C99-90F8-38EF3E18AF24}" type="pres">
      <dgm:prSet presAssocID="{6634AFFC-DFA2-4E12-8893-585659DD6300}" presName="hierRoot2" presStyleCnt="0">
        <dgm:presLayoutVars>
          <dgm:hierBranch val="init"/>
        </dgm:presLayoutVars>
      </dgm:prSet>
      <dgm:spPr/>
    </dgm:pt>
    <dgm:pt modelId="{BA950EFA-BE1B-4E31-810B-C26301F3C790}" type="pres">
      <dgm:prSet presAssocID="{6634AFFC-DFA2-4E12-8893-585659DD6300}" presName="rootComposite" presStyleCnt="0"/>
      <dgm:spPr/>
    </dgm:pt>
    <dgm:pt modelId="{2EFFB144-6A80-4D27-A75D-244FAAE5107D}" type="pres">
      <dgm:prSet presAssocID="{6634AFFC-DFA2-4E12-8893-585659DD6300}" presName="rootText" presStyleLbl="node1" presStyleIdx="6" presStyleCnt="20">
        <dgm:presLayoutVars>
          <dgm:chMax/>
          <dgm:chPref val="3"/>
        </dgm:presLayoutVars>
      </dgm:prSet>
      <dgm:spPr/>
    </dgm:pt>
    <dgm:pt modelId="{E658FE12-DE68-430E-BE0A-DA4BC739F7C7}" type="pres">
      <dgm:prSet presAssocID="{6634AFFC-DFA2-4E12-8893-585659DD6300}" presName="titleText2" presStyleLbl="fgAcc1" presStyleIdx="6" presStyleCnt="20">
        <dgm:presLayoutVars>
          <dgm:chMax val="0"/>
          <dgm:chPref val="0"/>
        </dgm:presLayoutVars>
      </dgm:prSet>
      <dgm:spPr/>
    </dgm:pt>
    <dgm:pt modelId="{696AF26C-E984-4B87-86B9-1B70D04CC06C}" type="pres">
      <dgm:prSet presAssocID="{6634AFFC-DFA2-4E12-8893-585659DD6300}" presName="rootConnector" presStyleLbl="node4" presStyleIdx="0" presStyleCnt="0"/>
      <dgm:spPr/>
    </dgm:pt>
    <dgm:pt modelId="{1A6E4BF6-9EC9-4256-9C7E-C2815F0E645F}" type="pres">
      <dgm:prSet presAssocID="{6634AFFC-DFA2-4E12-8893-585659DD6300}" presName="hierChild4" presStyleCnt="0"/>
      <dgm:spPr/>
    </dgm:pt>
    <dgm:pt modelId="{2343AB1B-CA86-4450-AD9D-99DFA3473BD2}" type="pres">
      <dgm:prSet presAssocID="{6634AFFC-DFA2-4E12-8893-585659DD6300}" presName="hierChild5" presStyleCnt="0"/>
      <dgm:spPr/>
    </dgm:pt>
    <dgm:pt modelId="{04D260EE-93BB-46A7-80DF-B286F8B3A752}" type="pres">
      <dgm:prSet presAssocID="{C58F5C36-FB95-4977-868E-0FCEF7F77C57}" presName="Name37" presStyleLbl="parChTrans1D4" presStyleIdx="5" presStyleCnt="15"/>
      <dgm:spPr/>
    </dgm:pt>
    <dgm:pt modelId="{BA5DBA9D-C6BB-4E13-BC46-A69C4BC63DE5}" type="pres">
      <dgm:prSet presAssocID="{B6E758D6-88AB-436B-B9B4-7DF20535FA97}" presName="hierRoot2" presStyleCnt="0">
        <dgm:presLayoutVars>
          <dgm:hierBranch val="init"/>
        </dgm:presLayoutVars>
      </dgm:prSet>
      <dgm:spPr/>
    </dgm:pt>
    <dgm:pt modelId="{B1B32899-E62E-42B6-ADAF-94694E656DCB}" type="pres">
      <dgm:prSet presAssocID="{B6E758D6-88AB-436B-B9B4-7DF20535FA97}" presName="rootComposite" presStyleCnt="0"/>
      <dgm:spPr/>
    </dgm:pt>
    <dgm:pt modelId="{41D56763-44BE-46A9-A57E-02AF17FDC8EB}" type="pres">
      <dgm:prSet presAssocID="{B6E758D6-88AB-436B-B9B4-7DF20535FA97}" presName="rootText" presStyleLbl="node1" presStyleIdx="7" presStyleCnt="20">
        <dgm:presLayoutVars>
          <dgm:chMax/>
          <dgm:chPref val="3"/>
        </dgm:presLayoutVars>
      </dgm:prSet>
      <dgm:spPr/>
    </dgm:pt>
    <dgm:pt modelId="{917008E1-3E0A-4821-8E5F-275991D36514}" type="pres">
      <dgm:prSet presAssocID="{B6E758D6-88AB-436B-B9B4-7DF20535FA97}" presName="titleText2" presStyleLbl="fgAcc1" presStyleIdx="7" presStyleCnt="20">
        <dgm:presLayoutVars>
          <dgm:chMax val="0"/>
          <dgm:chPref val="0"/>
        </dgm:presLayoutVars>
      </dgm:prSet>
      <dgm:spPr/>
    </dgm:pt>
    <dgm:pt modelId="{04852DDB-5B39-48A3-92D8-944D703EB86C}" type="pres">
      <dgm:prSet presAssocID="{B6E758D6-88AB-436B-B9B4-7DF20535FA97}" presName="rootConnector" presStyleLbl="node4" presStyleIdx="0" presStyleCnt="0"/>
      <dgm:spPr/>
    </dgm:pt>
    <dgm:pt modelId="{CECAA028-D667-4C10-89BD-45F0B45281FB}" type="pres">
      <dgm:prSet presAssocID="{B6E758D6-88AB-436B-B9B4-7DF20535FA97}" presName="hierChild4" presStyleCnt="0"/>
      <dgm:spPr/>
    </dgm:pt>
    <dgm:pt modelId="{72366EB2-5C6A-450B-A8CC-065D4162FA3C}" type="pres">
      <dgm:prSet presAssocID="{B6E758D6-88AB-436B-B9B4-7DF20535FA97}" presName="hierChild5" presStyleCnt="0"/>
      <dgm:spPr/>
    </dgm:pt>
    <dgm:pt modelId="{018EE1FF-C853-4E7F-B5F8-8CC6DFE86E42}" type="pres">
      <dgm:prSet presAssocID="{6DC69AE2-31DA-4D35-B88B-C27D59FE2B73}" presName="hierChild5" presStyleCnt="0"/>
      <dgm:spPr/>
    </dgm:pt>
    <dgm:pt modelId="{25ACE898-9E22-48F7-BB8F-6748A3C2CF44}" type="pres">
      <dgm:prSet presAssocID="{02B65FE9-3572-4B44-86AE-1993DAE5BEBC}" presName="Name37" presStyleLbl="parChTrans1D4" presStyleIdx="6" presStyleCnt="15"/>
      <dgm:spPr/>
    </dgm:pt>
    <dgm:pt modelId="{881C6C6B-5F34-4902-91A1-703D4DAB99BF}" type="pres">
      <dgm:prSet presAssocID="{1FBDECA1-F34E-4874-9393-87874D1CD676}" presName="hierRoot2" presStyleCnt="0">
        <dgm:presLayoutVars>
          <dgm:hierBranch val="init"/>
        </dgm:presLayoutVars>
      </dgm:prSet>
      <dgm:spPr/>
    </dgm:pt>
    <dgm:pt modelId="{BCBF47E9-4BBA-4FBD-853F-C4014653B1A5}" type="pres">
      <dgm:prSet presAssocID="{1FBDECA1-F34E-4874-9393-87874D1CD676}" presName="rootComposite" presStyleCnt="0"/>
      <dgm:spPr/>
    </dgm:pt>
    <dgm:pt modelId="{0C9CA8F5-920F-4FDB-9412-F34067BB03AF}" type="pres">
      <dgm:prSet presAssocID="{1FBDECA1-F34E-4874-9393-87874D1CD676}" presName="rootText" presStyleLbl="node1" presStyleIdx="8" presStyleCnt="20">
        <dgm:presLayoutVars>
          <dgm:chMax/>
          <dgm:chPref val="3"/>
        </dgm:presLayoutVars>
      </dgm:prSet>
      <dgm:spPr/>
    </dgm:pt>
    <dgm:pt modelId="{1BC563F1-FF44-49E4-BECE-EB4D995C134F}" type="pres">
      <dgm:prSet presAssocID="{1FBDECA1-F34E-4874-9393-87874D1CD676}" presName="titleText2" presStyleLbl="fgAcc1" presStyleIdx="8" presStyleCnt="20">
        <dgm:presLayoutVars>
          <dgm:chMax val="0"/>
          <dgm:chPref val="0"/>
        </dgm:presLayoutVars>
      </dgm:prSet>
      <dgm:spPr/>
    </dgm:pt>
    <dgm:pt modelId="{AA84A04E-3AFE-4162-90C6-87500C509A12}" type="pres">
      <dgm:prSet presAssocID="{1FBDECA1-F34E-4874-9393-87874D1CD676}" presName="rootConnector" presStyleLbl="node4" presStyleIdx="0" presStyleCnt="0"/>
      <dgm:spPr/>
    </dgm:pt>
    <dgm:pt modelId="{B2603EEE-9C86-4395-B31A-A222CD41E8CA}" type="pres">
      <dgm:prSet presAssocID="{1FBDECA1-F34E-4874-9393-87874D1CD676}" presName="hierChild4" presStyleCnt="0"/>
      <dgm:spPr/>
    </dgm:pt>
    <dgm:pt modelId="{40AB7601-ACF9-4E9A-BEA5-0CA2D105728C}" type="pres">
      <dgm:prSet presAssocID="{4FCECE22-EA58-4C8A-8D2F-904B1873B7A8}" presName="Name37" presStyleLbl="parChTrans1D4" presStyleIdx="7" presStyleCnt="15"/>
      <dgm:spPr/>
    </dgm:pt>
    <dgm:pt modelId="{CDC06858-30E6-4EAD-9B2D-B5A6AFAE5462}" type="pres">
      <dgm:prSet presAssocID="{93E3840D-6BEA-4CBB-A5AB-600BDCF84BA9}" presName="hierRoot2" presStyleCnt="0">
        <dgm:presLayoutVars>
          <dgm:hierBranch val="init"/>
        </dgm:presLayoutVars>
      </dgm:prSet>
      <dgm:spPr/>
    </dgm:pt>
    <dgm:pt modelId="{616AEC09-162F-4973-99B7-2599F986E04E}" type="pres">
      <dgm:prSet presAssocID="{93E3840D-6BEA-4CBB-A5AB-600BDCF84BA9}" presName="rootComposite" presStyleCnt="0"/>
      <dgm:spPr/>
    </dgm:pt>
    <dgm:pt modelId="{B32741F9-704E-4BCC-B7D2-8C46142EF930}" type="pres">
      <dgm:prSet presAssocID="{93E3840D-6BEA-4CBB-A5AB-600BDCF84BA9}" presName="rootText" presStyleLbl="node1" presStyleIdx="9" presStyleCnt="20">
        <dgm:presLayoutVars>
          <dgm:chMax/>
          <dgm:chPref val="3"/>
        </dgm:presLayoutVars>
      </dgm:prSet>
      <dgm:spPr/>
    </dgm:pt>
    <dgm:pt modelId="{8535C62A-AACB-4379-9E4D-4C3343FCFF55}" type="pres">
      <dgm:prSet presAssocID="{93E3840D-6BEA-4CBB-A5AB-600BDCF84BA9}" presName="titleText2" presStyleLbl="fgAcc1" presStyleIdx="9" presStyleCnt="20">
        <dgm:presLayoutVars>
          <dgm:chMax val="0"/>
          <dgm:chPref val="0"/>
        </dgm:presLayoutVars>
      </dgm:prSet>
      <dgm:spPr/>
    </dgm:pt>
    <dgm:pt modelId="{4B68C14F-81DD-4B6B-8846-9934B8E74E72}" type="pres">
      <dgm:prSet presAssocID="{93E3840D-6BEA-4CBB-A5AB-600BDCF84BA9}" presName="rootConnector" presStyleLbl="node4" presStyleIdx="0" presStyleCnt="0"/>
      <dgm:spPr/>
    </dgm:pt>
    <dgm:pt modelId="{35A126BE-97AA-462B-8110-9CAB30A4B28A}" type="pres">
      <dgm:prSet presAssocID="{93E3840D-6BEA-4CBB-A5AB-600BDCF84BA9}" presName="hierChild4" presStyleCnt="0"/>
      <dgm:spPr/>
    </dgm:pt>
    <dgm:pt modelId="{3CFB7C2F-CA29-4E5F-9C0A-F3C902C8AA3A}" type="pres">
      <dgm:prSet presAssocID="{93E3840D-6BEA-4CBB-A5AB-600BDCF84BA9}" presName="hierChild5" presStyleCnt="0"/>
      <dgm:spPr/>
    </dgm:pt>
    <dgm:pt modelId="{CBFB4C4E-B1E8-45F7-852E-0D1E0EF3C9F0}" type="pres">
      <dgm:prSet presAssocID="{1FBDECA1-F34E-4874-9393-87874D1CD676}" presName="hierChild5" presStyleCnt="0"/>
      <dgm:spPr/>
    </dgm:pt>
    <dgm:pt modelId="{AC5D27FB-8D47-4A96-84B6-BA575CC52B64}" type="pres">
      <dgm:prSet presAssocID="{B2DDC323-E2AA-4F1C-B7A3-C3C9357AE293}" presName="hierChild5" presStyleCnt="0"/>
      <dgm:spPr/>
    </dgm:pt>
    <dgm:pt modelId="{6D12E14B-3AA1-4E21-A4C8-64BA31AF9B6E}" type="pres">
      <dgm:prSet presAssocID="{B2DA51DD-48D6-4641-992F-5F4B2A80AF4D}" presName="Name37" presStyleLbl="parChTrans1D3" presStyleIdx="1" presStyleCnt="4"/>
      <dgm:spPr/>
    </dgm:pt>
    <dgm:pt modelId="{2F77EA26-43FF-4770-BB0D-10D1EBBF30D3}" type="pres">
      <dgm:prSet presAssocID="{BE626A84-B4CF-4A5C-B23C-CB4DFB269FED}" presName="hierRoot2" presStyleCnt="0">
        <dgm:presLayoutVars>
          <dgm:hierBranch val="init"/>
        </dgm:presLayoutVars>
      </dgm:prSet>
      <dgm:spPr/>
    </dgm:pt>
    <dgm:pt modelId="{8CBF2D93-6075-454F-A6E6-16C0D6C5CA76}" type="pres">
      <dgm:prSet presAssocID="{BE626A84-B4CF-4A5C-B23C-CB4DFB269FED}" presName="rootComposite" presStyleCnt="0"/>
      <dgm:spPr/>
    </dgm:pt>
    <dgm:pt modelId="{DBEA2A6F-A913-4954-B709-96031FF538C6}" type="pres">
      <dgm:prSet presAssocID="{BE626A84-B4CF-4A5C-B23C-CB4DFB269FED}" presName="rootText" presStyleLbl="node1" presStyleIdx="10" presStyleCnt="20">
        <dgm:presLayoutVars>
          <dgm:chMax/>
          <dgm:chPref val="3"/>
        </dgm:presLayoutVars>
      </dgm:prSet>
      <dgm:spPr/>
    </dgm:pt>
    <dgm:pt modelId="{565D3560-C94C-4FEE-A125-579DA57CE160}" type="pres">
      <dgm:prSet presAssocID="{BE626A84-B4CF-4A5C-B23C-CB4DFB269FED}" presName="titleText2" presStyleLbl="fgAcc1" presStyleIdx="10" presStyleCnt="20">
        <dgm:presLayoutVars>
          <dgm:chMax val="0"/>
          <dgm:chPref val="0"/>
        </dgm:presLayoutVars>
      </dgm:prSet>
      <dgm:spPr/>
    </dgm:pt>
    <dgm:pt modelId="{183DDA1B-CA68-4149-9C30-EA428E277B76}" type="pres">
      <dgm:prSet presAssocID="{BE626A84-B4CF-4A5C-B23C-CB4DFB269FED}" presName="rootConnector" presStyleLbl="node3" presStyleIdx="0" presStyleCnt="0"/>
      <dgm:spPr/>
    </dgm:pt>
    <dgm:pt modelId="{0E0E98B9-6D80-4666-9F2A-B1A0DE37054A}" type="pres">
      <dgm:prSet presAssocID="{BE626A84-B4CF-4A5C-B23C-CB4DFB269FED}" presName="hierChild4" presStyleCnt="0"/>
      <dgm:spPr/>
    </dgm:pt>
    <dgm:pt modelId="{C5760747-0611-4682-AE90-D4887AFEC03C}" type="pres">
      <dgm:prSet presAssocID="{981DA2E1-CFF4-4D99-8085-D6ADD13FB4EF}" presName="Name37" presStyleLbl="parChTrans1D4" presStyleIdx="8" presStyleCnt="15"/>
      <dgm:spPr/>
    </dgm:pt>
    <dgm:pt modelId="{4B8F97CE-6757-485A-AED5-4EB612D66780}" type="pres">
      <dgm:prSet presAssocID="{D862EC81-DC45-4480-871B-C448ED64F3C7}" presName="hierRoot2" presStyleCnt="0">
        <dgm:presLayoutVars>
          <dgm:hierBranch val="init"/>
        </dgm:presLayoutVars>
      </dgm:prSet>
      <dgm:spPr/>
    </dgm:pt>
    <dgm:pt modelId="{033B0323-18C2-4C14-BC9E-65EE7CB5116F}" type="pres">
      <dgm:prSet presAssocID="{D862EC81-DC45-4480-871B-C448ED64F3C7}" presName="rootComposite" presStyleCnt="0"/>
      <dgm:spPr/>
    </dgm:pt>
    <dgm:pt modelId="{65645477-4F20-40B0-90E5-B7A92AC68917}" type="pres">
      <dgm:prSet presAssocID="{D862EC81-DC45-4480-871B-C448ED64F3C7}" presName="rootText" presStyleLbl="node1" presStyleIdx="11" presStyleCnt="20">
        <dgm:presLayoutVars>
          <dgm:chMax/>
          <dgm:chPref val="3"/>
        </dgm:presLayoutVars>
      </dgm:prSet>
      <dgm:spPr/>
    </dgm:pt>
    <dgm:pt modelId="{BA0AD9CB-B23C-417F-B214-19730998F493}" type="pres">
      <dgm:prSet presAssocID="{D862EC81-DC45-4480-871B-C448ED64F3C7}" presName="titleText2" presStyleLbl="fgAcc1" presStyleIdx="11" presStyleCnt="20">
        <dgm:presLayoutVars>
          <dgm:chMax val="0"/>
          <dgm:chPref val="0"/>
        </dgm:presLayoutVars>
      </dgm:prSet>
      <dgm:spPr/>
    </dgm:pt>
    <dgm:pt modelId="{9E5C0083-187F-42F2-8E5E-C1DBDA327408}" type="pres">
      <dgm:prSet presAssocID="{D862EC81-DC45-4480-871B-C448ED64F3C7}" presName="rootConnector" presStyleLbl="node4" presStyleIdx="0" presStyleCnt="0"/>
      <dgm:spPr/>
    </dgm:pt>
    <dgm:pt modelId="{EB5E5017-C10B-4FC1-AF75-0CEEF4C0CD78}" type="pres">
      <dgm:prSet presAssocID="{D862EC81-DC45-4480-871B-C448ED64F3C7}" presName="hierChild4" presStyleCnt="0"/>
      <dgm:spPr/>
    </dgm:pt>
    <dgm:pt modelId="{2B0C1A3D-FD8E-418C-8F9B-BB8C995D7319}" type="pres">
      <dgm:prSet presAssocID="{D862EC81-DC45-4480-871B-C448ED64F3C7}" presName="hierChild5" presStyleCnt="0"/>
      <dgm:spPr/>
    </dgm:pt>
    <dgm:pt modelId="{F4081F28-5D71-46BC-A937-4476BB5AA016}" type="pres">
      <dgm:prSet presAssocID="{34C6DF88-3149-4070-B121-9678B99ED931}" presName="Name37" presStyleLbl="parChTrans1D4" presStyleIdx="9" presStyleCnt="15"/>
      <dgm:spPr/>
    </dgm:pt>
    <dgm:pt modelId="{8EFD6F2E-B39B-4F7E-B9CD-B689A486CD0E}" type="pres">
      <dgm:prSet presAssocID="{A2A7B29A-4A70-49EE-B66D-114DF9F693FE}" presName="hierRoot2" presStyleCnt="0">
        <dgm:presLayoutVars>
          <dgm:hierBranch val="init"/>
        </dgm:presLayoutVars>
      </dgm:prSet>
      <dgm:spPr/>
    </dgm:pt>
    <dgm:pt modelId="{77FAC0A7-E7A1-44B4-A11B-8BC0DF65EB93}" type="pres">
      <dgm:prSet presAssocID="{A2A7B29A-4A70-49EE-B66D-114DF9F693FE}" presName="rootComposite" presStyleCnt="0"/>
      <dgm:spPr/>
    </dgm:pt>
    <dgm:pt modelId="{F816CF69-9602-4C8F-B074-C91F57D9379C}" type="pres">
      <dgm:prSet presAssocID="{A2A7B29A-4A70-49EE-B66D-114DF9F693FE}" presName="rootText" presStyleLbl="node1" presStyleIdx="12" presStyleCnt="20">
        <dgm:presLayoutVars>
          <dgm:chMax/>
          <dgm:chPref val="3"/>
        </dgm:presLayoutVars>
      </dgm:prSet>
      <dgm:spPr/>
    </dgm:pt>
    <dgm:pt modelId="{19B89ACB-B0B3-4B16-87E3-144A316C08D3}" type="pres">
      <dgm:prSet presAssocID="{A2A7B29A-4A70-49EE-B66D-114DF9F693FE}" presName="titleText2" presStyleLbl="fgAcc1" presStyleIdx="12" presStyleCnt="20">
        <dgm:presLayoutVars>
          <dgm:chMax val="0"/>
          <dgm:chPref val="0"/>
        </dgm:presLayoutVars>
      </dgm:prSet>
      <dgm:spPr/>
    </dgm:pt>
    <dgm:pt modelId="{35D4B905-5D7D-4EDA-AC12-D9DB8812D250}" type="pres">
      <dgm:prSet presAssocID="{A2A7B29A-4A70-49EE-B66D-114DF9F693FE}" presName="rootConnector" presStyleLbl="node4" presStyleIdx="0" presStyleCnt="0"/>
      <dgm:spPr/>
    </dgm:pt>
    <dgm:pt modelId="{4EFF8411-A387-47F2-82E6-BE15E543827C}" type="pres">
      <dgm:prSet presAssocID="{A2A7B29A-4A70-49EE-B66D-114DF9F693FE}" presName="hierChild4" presStyleCnt="0"/>
      <dgm:spPr/>
    </dgm:pt>
    <dgm:pt modelId="{82ABA194-ED70-415A-933A-06887CC66812}" type="pres">
      <dgm:prSet presAssocID="{A2A7B29A-4A70-49EE-B66D-114DF9F693FE}" presName="hierChild5" presStyleCnt="0"/>
      <dgm:spPr/>
    </dgm:pt>
    <dgm:pt modelId="{78E6EF5A-AD6A-418A-958A-F01D8F3E4709}" type="pres">
      <dgm:prSet presAssocID="{D9449A93-E8A4-4B3D-A519-426EA6D7464F}" presName="Name37" presStyleLbl="parChTrans1D4" presStyleIdx="10" presStyleCnt="15"/>
      <dgm:spPr/>
    </dgm:pt>
    <dgm:pt modelId="{C69402E6-0557-45FB-8472-08F3D3F2FE69}" type="pres">
      <dgm:prSet presAssocID="{04FB2C77-A5DC-4EEB-A257-42BCA211FB35}" presName="hierRoot2" presStyleCnt="0">
        <dgm:presLayoutVars>
          <dgm:hierBranch val="init"/>
        </dgm:presLayoutVars>
      </dgm:prSet>
      <dgm:spPr/>
    </dgm:pt>
    <dgm:pt modelId="{B44086AC-5C92-43FE-9F90-91B290B3B089}" type="pres">
      <dgm:prSet presAssocID="{04FB2C77-A5DC-4EEB-A257-42BCA211FB35}" presName="rootComposite" presStyleCnt="0"/>
      <dgm:spPr/>
    </dgm:pt>
    <dgm:pt modelId="{9215A1EB-ED93-4B06-A93F-21625A6A51A9}" type="pres">
      <dgm:prSet presAssocID="{04FB2C77-A5DC-4EEB-A257-42BCA211FB35}" presName="rootText" presStyleLbl="node1" presStyleIdx="13" presStyleCnt="20">
        <dgm:presLayoutVars>
          <dgm:chMax/>
          <dgm:chPref val="3"/>
        </dgm:presLayoutVars>
      </dgm:prSet>
      <dgm:spPr/>
    </dgm:pt>
    <dgm:pt modelId="{C6CB4E30-7C10-41E8-83B1-921106D663D4}" type="pres">
      <dgm:prSet presAssocID="{04FB2C77-A5DC-4EEB-A257-42BCA211FB35}" presName="titleText2" presStyleLbl="fgAcc1" presStyleIdx="13" presStyleCnt="20">
        <dgm:presLayoutVars>
          <dgm:chMax val="0"/>
          <dgm:chPref val="0"/>
        </dgm:presLayoutVars>
      </dgm:prSet>
      <dgm:spPr/>
    </dgm:pt>
    <dgm:pt modelId="{6A11EC5A-62D2-4736-B41F-8FDAB184E227}" type="pres">
      <dgm:prSet presAssocID="{04FB2C77-A5DC-4EEB-A257-42BCA211FB35}" presName="rootConnector" presStyleLbl="node4" presStyleIdx="0" presStyleCnt="0"/>
      <dgm:spPr/>
    </dgm:pt>
    <dgm:pt modelId="{DE827EDC-ACA8-41F2-B1FB-D508DD3B1816}" type="pres">
      <dgm:prSet presAssocID="{04FB2C77-A5DC-4EEB-A257-42BCA211FB35}" presName="hierChild4" presStyleCnt="0"/>
      <dgm:spPr/>
    </dgm:pt>
    <dgm:pt modelId="{A00CD00C-5089-4799-827E-50FB0C0A4AE7}" type="pres">
      <dgm:prSet presAssocID="{04FB2C77-A5DC-4EEB-A257-42BCA211FB35}" presName="hierChild5" presStyleCnt="0"/>
      <dgm:spPr/>
    </dgm:pt>
    <dgm:pt modelId="{8E37A290-64F3-4CE6-BF13-7AAC4AB652A5}" type="pres">
      <dgm:prSet presAssocID="{8B01C5E9-5FFF-42AB-8890-F5789BA89BDD}" presName="Name37" presStyleLbl="parChTrans1D4" presStyleIdx="11" presStyleCnt="15"/>
      <dgm:spPr/>
    </dgm:pt>
    <dgm:pt modelId="{4498BE5F-A46B-4914-A0E1-BC29E344E6E8}" type="pres">
      <dgm:prSet presAssocID="{C27EEB64-20D3-40E0-A8F9-4C62EBC4AA39}" presName="hierRoot2" presStyleCnt="0">
        <dgm:presLayoutVars>
          <dgm:hierBranch val="init"/>
        </dgm:presLayoutVars>
      </dgm:prSet>
      <dgm:spPr/>
    </dgm:pt>
    <dgm:pt modelId="{54F68B11-9F6E-4DBE-820B-78CE1BFEE4CE}" type="pres">
      <dgm:prSet presAssocID="{C27EEB64-20D3-40E0-A8F9-4C62EBC4AA39}" presName="rootComposite" presStyleCnt="0"/>
      <dgm:spPr/>
    </dgm:pt>
    <dgm:pt modelId="{34D19856-B89E-43A9-965B-2E659C72FDA7}" type="pres">
      <dgm:prSet presAssocID="{C27EEB64-20D3-40E0-A8F9-4C62EBC4AA39}" presName="rootText" presStyleLbl="node1" presStyleIdx="14" presStyleCnt="20">
        <dgm:presLayoutVars>
          <dgm:chMax/>
          <dgm:chPref val="3"/>
        </dgm:presLayoutVars>
      </dgm:prSet>
      <dgm:spPr/>
    </dgm:pt>
    <dgm:pt modelId="{7A4E628E-B194-47A7-BF44-AA0E3B57AA29}" type="pres">
      <dgm:prSet presAssocID="{C27EEB64-20D3-40E0-A8F9-4C62EBC4AA39}" presName="titleText2" presStyleLbl="fgAcc1" presStyleIdx="14" presStyleCnt="20">
        <dgm:presLayoutVars>
          <dgm:chMax val="0"/>
          <dgm:chPref val="0"/>
        </dgm:presLayoutVars>
      </dgm:prSet>
      <dgm:spPr/>
    </dgm:pt>
    <dgm:pt modelId="{FD1DE319-BC11-4FD5-AE39-4D7BC115D2A7}" type="pres">
      <dgm:prSet presAssocID="{C27EEB64-20D3-40E0-A8F9-4C62EBC4AA39}" presName="rootConnector" presStyleLbl="node4" presStyleIdx="0" presStyleCnt="0"/>
      <dgm:spPr/>
    </dgm:pt>
    <dgm:pt modelId="{2F7E9296-E7C5-478B-B93F-B62F01702354}" type="pres">
      <dgm:prSet presAssocID="{C27EEB64-20D3-40E0-A8F9-4C62EBC4AA39}" presName="hierChild4" presStyleCnt="0"/>
      <dgm:spPr/>
    </dgm:pt>
    <dgm:pt modelId="{F6C75BD4-9CDA-4461-A83A-EED24274081B}" type="pres">
      <dgm:prSet presAssocID="{C27EEB64-20D3-40E0-A8F9-4C62EBC4AA39}" presName="hierChild5" presStyleCnt="0"/>
      <dgm:spPr/>
    </dgm:pt>
    <dgm:pt modelId="{ADFCD3FF-A040-4427-8E3D-9566D5967FDC}" type="pres">
      <dgm:prSet presAssocID="{10E50CFC-53C1-4CA1-8E81-A91690B35C54}" presName="Name37" presStyleLbl="parChTrans1D4" presStyleIdx="12" presStyleCnt="15"/>
      <dgm:spPr/>
    </dgm:pt>
    <dgm:pt modelId="{9F4802C5-3BD3-4BD0-9BBF-87136E10BB35}" type="pres">
      <dgm:prSet presAssocID="{714CBB78-644D-4AA2-945B-E217E85F559A}" presName="hierRoot2" presStyleCnt="0">
        <dgm:presLayoutVars>
          <dgm:hierBranch val="init"/>
        </dgm:presLayoutVars>
      </dgm:prSet>
      <dgm:spPr/>
    </dgm:pt>
    <dgm:pt modelId="{0C5DD5E7-A8C2-4528-8AD2-2109F109D53B}" type="pres">
      <dgm:prSet presAssocID="{714CBB78-644D-4AA2-945B-E217E85F559A}" presName="rootComposite" presStyleCnt="0"/>
      <dgm:spPr/>
    </dgm:pt>
    <dgm:pt modelId="{028C7355-7B63-4E75-A33B-A1BADB957A64}" type="pres">
      <dgm:prSet presAssocID="{714CBB78-644D-4AA2-945B-E217E85F559A}" presName="rootText" presStyleLbl="node1" presStyleIdx="15" presStyleCnt="20">
        <dgm:presLayoutVars>
          <dgm:chMax/>
          <dgm:chPref val="3"/>
        </dgm:presLayoutVars>
      </dgm:prSet>
      <dgm:spPr/>
    </dgm:pt>
    <dgm:pt modelId="{EF0E72DB-00D9-4435-A7F5-C0ACEB33A629}" type="pres">
      <dgm:prSet presAssocID="{714CBB78-644D-4AA2-945B-E217E85F559A}" presName="titleText2" presStyleLbl="fgAcc1" presStyleIdx="15" presStyleCnt="20">
        <dgm:presLayoutVars>
          <dgm:chMax val="0"/>
          <dgm:chPref val="0"/>
        </dgm:presLayoutVars>
      </dgm:prSet>
      <dgm:spPr/>
    </dgm:pt>
    <dgm:pt modelId="{358DA1D5-B21D-490D-B8BF-D1D33E83372E}" type="pres">
      <dgm:prSet presAssocID="{714CBB78-644D-4AA2-945B-E217E85F559A}" presName="rootConnector" presStyleLbl="node4" presStyleIdx="0" presStyleCnt="0"/>
      <dgm:spPr/>
    </dgm:pt>
    <dgm:pt modelId="{0AB84FBB-57BA-4055-974F-49BB8D230753}" type="pres">
      <dgm:prSet presAssocID="{714CBB78-644D-4AA2-945B-E217E85F559A}" presName="hierChild4" presStyleCnt="0"/>
      <dgm:spPr/>
    </dgm:pt>
    <dgm:pt modelId="{35C0C28A-3696-4DF5-9718-40EF00A0730E}" type="pres">
      <dgm:prSet presAssocID="{714CBB78-644D-4AA2-945B-E217E85F559A}" presName="hierChild5" presStyleCnt="0"/>
      <dgm:spPr/>
    </dgm:pt>
    <dgm:pt modelId="{056C8AD6-8D9A-498A-9ECB-21CD4A2C1BE5}" type="pres">
      <dgm:prSet presAssocID="{BE626A84-B4CF-4A5C-B23C-CB4DFB269FED}" presName="hierChild5" presStyleCnt="0"/>
      <dgm:spPr/>
    </dgm:pt>
    <dgm:pt modelId="{59B06BAB-6F4B-420B-9F23-3599AA89E1B5}" type="pres">
      <dgm:prSet presAssocID="{3A28AF18-0BB8-40C8-9A23-0DABBB08BA78}" presName="Name37" presStyleLbl="parChTrans1D3" presStyleIdx="2" presStyleCnt="4"/>
      <dgm:spPr/>
    </dgm:pt>
    <dgm:pt modelId="{7B16637D-9A09-4B19-A0FB-E4CC32F87621}" type="pres">
      <dgm:prSet presAssocID="{2801557B-6A72-4246-AD6B-AC58DD4C4C75}" presName="hierRoot2" presStyleCnt="0">
        <dgm:presLayoutVars>
          <dgm:hierBranch val="init"/>
        </dgm:presLayoutVars>
      </dgm:prSet>
      <dgm:spPr/>
    </dgm:pt>
    <dgm:pt modelId="{5208B823-C695-4635-BA66-C4B0DA9F8FB5}" type="pres">
      <dgm:prSet presAssocID="{2801557B-6A72-4246-AD6B-AC58DD4C4C75}" presName="rootComposite" presStyleCnt="0"/>
      <dgm:spPr/>
    </dgm:pt>
    <dgm:pt modelId="{306FB3DC-297F-4D57-BDA7-6259906395DB}" type="pres">
      <dgm:prSet presAssocID="{2801557B-6A72-4246-AD6B-AC58DD4C4C75}" presName="rootText" presStyleLbl="node1" presStyleIdx="16" presStyleCnt="20">
        <dgm:presLayoutVars>
          <dgm:chMax/>
          <dgm:chPref val="3"/>
        </dgm:presLayoutVars>
      </dgm:prSet>
      <dgm:spPr/>
    </dgm:pt>
    <dgm:pt modelId="{FF9F2340-0544-4059-AD3F-739DB15937FC}" type="pres">
      <dgm:prSet presAssocID="{2801557B-6A72-4246-AD6B-AC58DD4C4C75}" presName="titleText2" presStyleLbl="fgAcc1" presStyleIdx="16" presStyleCnt="20">
        <dgm:presLayoutVars>
          <dgm:chMax val="0"/>
          <dgm:chPref val="0"/>
        </dgm:presLayoutVars>
      </dgm:prSet>
      <dgm:spPr/>
    </dgm:pt>
    <dgm:pt modelId="{2DB228E4-B420-4383-823E-2005DC071F1B}" type="pres">
      <dgm:prSet presAssocID="{2801557B-6A72-4246-AD6B-AC58DD4C4C75}" presName="rootConnector" presStyleLbl="node3" presStyleIdx="0" presStyleCnt="0"/>
      <dgm:spPr/>
    </dgm:pt>
    <dgm:pt modelId="{6EDC1A0A-1947-4F4D-BF0F-960CC551C8C4}" type="pres">
      <dgm:prSet presAssocID="{2801557B-6A72-4246-AD6B-AC58DD4C4C75}" presName="hierChild4" presStyleCnt="0"/>
      <dgm:spPr/>
    </dgm:pt>
    <dgm:pt modelId="{94EC653F-9DDD-4C67-BDB7-A795A3E85D0C}" type="pres">
      <dgm:prSet presAssocID="{2801557B-6A72-4246-AD6B-AC58DD4C4C75}" presName="hierChild5" presStyleCnt="0"/>
      <dgm:spPr/>
    </dgm:pt>
    <dgm:pt modelId="{52145DB2-13A9-447A-AC18-B93483B9861F}" type="pres">
      <dgm:prSet presAssocID="{F9A46190-319D-4954-8206-7EE2400A0034}" presName="Name37" presStyleLbl="parChTrans1D3" presStyleIdx="3" presStyleCnt="4"/>
      <dgm:spPr/>
    </dgm:pt>
    <dgm:pt modelId="{BFB0CC30-4BFE-40AD-AFA7-C423724DADAB}" type="pres">
      <dgm:prSet presAssocID="{DD5549B7-E6EE-4179-84BE-3FA6A9D35FE0}" presName="hierRoot2" presStyleCnt="0">
        <dgm:presLayoutVars>
          <dgm:hierBranch val="init"/>
        </dgm:presLayoutVars>
      </dgm:prSet>
      <dgm:spPr/>
    </dgm:pt>
    <dgm:pt modelId="{0BADDB0C-BEA1-4D8B-96BE-BDBE73EE50A1}" type="pres">
      <dgm:prSet presAssocID="{DD5549B7-E6EE-4179-84BE-3FA6A9D35FE0}" presName="rootComposite" presStyleCnt="0"/>
      <dgm:spPr/>
    </dgm:pt>
    <dgm:pt modelId="{CB1FD508-BADD-4F32-8ED0-64700EFF120C}" type="pres">
      <dgm:prSet presAssocID="{DD5549B7-E6EE-4179-84BE-3FA6A9D35FE0}" presName="rootText" presStyleLbl="node1" presStyleIdx="17" presStyleCnt="20">
        <dgm:presLayoutVars>
          <dgm:chMax/>
          <dgm:chPref val="3"/>
        </dgm:presLayoutVars>
      </dgm:prSet>
      <dgm:spPr/>
    </dgm:pt>
    <dgm:pt modelId="{EE4B7E75-1C23-4A9D-AE54-12928C794109}" type="pres">
      <dgm:prSet presAssocID="{DD5549B7-E6EE-4179-84BE-3FA6A9D35FE0}" presName="titleText2" presStyleLbl="fgAcc1" presStyleIdx="17" presStyleCnt="20">
        <dgm:presLayoutVars>
          <dgm:chMax val="0"/>
          <dgm:chPref val="0"/>
        </dgm:presLayoutVars>
      </dgm:prSet>
      <dgm:spPr/>
    </dgm:pt>
    <dgm:pt modelId="{621E2C10-BF41-48AE-B103-D3E7993AB4E0}" type="pres">
      <dgm:prSet presAssocID="{DD5549B7-E6EE-4179-84BE-3FA6A9D35FE0}" presName="rootConnector" presStyleLbl="node3" presStyleIdx="0" presStyleCnt="0"/>
      <dgm:spPr/>
    </dgm:pt>
    <dgm:pt modelId="{739D2577-871F-4ABE-AE42-15659C9AD651}" type="pres">
      <dgm:prSet presAssocID="{DD5549B7-E6EE-4179-84BE-3FA6A9D35FE0}" presName="hierChild4" presStyleCnt="0"/>
      <dgm:spPr/>
    </dgm:pt>
    <dgm:pt modelId="{C32A7160-9F98-4CDA-96AC-99841E1F92A8}" type="pres">
      <dgm:prSet presAssocID="{C4EEB85E-A4CD-4DA9-9E26-D5AAD8817A01}" presName="Name37" presStyleLbl="parChTrans1D4" presStyleIdx="13" presStyleCnt="15"/>
      <dgm:spPr/>
    </dgm:pt>
    <dgm:pt modelId="{03F0F6FA-8BC8-47ED-AC47-6959FA8B94B5}" type="pres">
      <dgm:prSet presAssocID="{61EAC2D4-C1B2-4E63-B652-4C407A6E31EF}" presName="hierRoot2" presStyleCnt="0">
        <dgm:presLayoutVars>
          <dgm:hierBranch val="init"/>
        </dgm:presLayoutVars>
      </dgm:prSet>
      <dgm:spPr/>
    </dgm:pt>
    <dgm:pt modelId="{88F791F4-0507-48FB-BDCE-45C2FA6C28CF}" type="pres">
      <dgm:prSet presAssocID="{61EAC2D4-C1B2-4E63-B652-4C407A6E31EF}" presName="rootComposite" presStyleCnt="0"/>
      <dgm:spPr/>
    </dgm:pt>
    <dgm:pt modelId="{4341F109-B785-4EE3-BF7A-2A1BC638FF79}" type="pres">
      <dgm:prSet presAssocID="{61EAC2D4-C1B2-4E63-B652-4C407A6E31EF}" presName="rootText" presStyleLbl="node1" presStyleIdx="18" presStyleCnt="20">
        <dgm:presLayoutVars>
          <dgm:chMax/>
          <dgm:chPref val="3"/>
        </dgm:presLayoutVars>
      </dgm:prSet>
      <dgm:spPr/>
    </dgm:pt>
    <dgm:pt modelId="{97179A81-E74F-4C9B-A5AF-AE211C7143BB}" type="pres">
      <dgm:prSet presAssocID="{61EAC2D4-C1B2-4E63-B652-4C407A6E31EF}" presName="titleText2" presStyleLbl="fgAcc1" presStyleIdx="18" presStyleCnt="20">
        <dgm:presLayoutVars>
          <dgm:chMax val="0"/>
          <dgm:chPref val="0"/>
        </dgm:presLayoutVars>
      </dgm:prSet>
      <dgm:spPr/>
    </dgm:pt>
    <dgm:pt modelId="{8EEA1D70-F41F-42BC-A6D9-B33DD4A4BBED}" type="pres">
      <dgm:prSet presAssocID="{61EAC2D4-C1B2-4E63-B652-4C407A6E31EF}" presName="rootConnector" presStyleLbl="node4" presStyleIdx="0" presStyleCnt="0"/>
      <dgm:spPr/>
    </dgm:pt>
    <dgm:pt modelId="{AEC6E1DE-A64D-4D69-B694-247267CCC0D7}" type="pres">
      <dgm:prSet presAssocID="{61EAC2D4-C1B2-4E63-B652-4C407A6E31EF}" presName="hierChild4" presStyleCnt="0"/>
      <dgm:spPr/>
    </dgm:pt>
    <dgm:pt modelId="{CB5020D5-357F-4B29-9C52-2B1BDB1FAD3C}" type="pres">
      <dgm:prSet presAssocID="{61EAC2D4-C1B2-4E63-B652-4C407A6E31EF}" presName="hierChild5" presStyleCnt="0"/>
      <dgm:spPr/>
    </dgm:pt>
    <dgm:pt modelId="{E17DF081-BA76-47B2-9AC0-3A1CE1C8BE86}" type="pres">
      <dgm:prSet presAssocID="{DC5DFB53-7F9D-40D2-A981-F4CAA8F18B1F}" presName="Name37" presStyleLbl="parChTrans1D4" presStyleIdx="14" presStyleCnt="15"/>
      <dgm:spPr/>
    </dgm:pt>
    <dgm:pt modelId="{615D6DCA-AE89-4156-AE19-D401042B7C0F}" type="pres">
      <dgm:prSet presAssocID="{9CC32320-B746-4E1E-A7DE-CF5839E2CB37}" presName="hierRoot2" presStyleCnt="0">
        <dgm:presLayoutVars>
          <dgm:hierBranch val="init"/>
        </dgm:presLayoutVars>
      </dgm:prSet>
      <dgm:spPr/>
    </dgm:pt>
    <dgm:pt modelId="{4E7D6510-F8E1-45CB-BFED-3191BDA1F708}" type="pres">
      <dgm:prSet presAssocID="{9CC32320-B746-4E1E-A7DE-CF5839E2CB37}" presName="rootComposite" presStyleCnt="0"/>
      <dgm:spPr/>
    </dgm:pt>
    <dgm:pt modelId="{7BC972DD-38B3-4697-8FFC-99B0A239ADBF}" type="pres">
      <dgm:prSet presAssocID="{9CC32320-B746-4E1E-A7DE-CF5839E2CB37}" presName="rootText" presStyleLbl="node1" presStyleIdx="19" presStyleCnt="20">
        <dgm:presLayoutVars>
          <dgm:chMax/>
          <dgm:chPref val="3"/>
        </dgm:presLayoutVars>
      </dgm:prSet>
      <dgm:spPr/>
    </dgm:pt>
    <dgm:pt modelId="{F06E2A3E-2A8D-4A19-8D0A-99A02B05E7D3}" type="pres">
      <dgm:prSet presAssocID="{9CC32320-B746-4E1E-A7DE-CF5839E2CB37}" presName="titleText2" presStyleLbl="fgAcc1" presStyleIdx="19" presStyleCnt="20">
        <dgm:presLayoutVars>
          <dgm:chMax val="0"/>
          <dgm:chPref val="0"/>
        </dgm:presLayoutVars>
      </dgm:prSet>
      <dgm:spPr/>
    </dgm:pt>
    <dgm:pt modelId="{072836EB-2762-453B-850A-BCFA2CC33982}" type="pres">
      <dgm:prSet presAssocID="{9CC32320-B746-4E1E-A7DE-CF5839E2CB37}" presName="rootConnector" presStyleLbl="node4" presStyleIdx="0" presStyleCnt="0"/>
      <dgm:spPr/>
    </dgm:pt>
    <dgm:pt modelId="{A6E0C248-5A02-407B-AA72-5EA1B32E41AE}" type="pres">
      <dgm:prSet presAssocID="{9CC32320-B746-4E1E-A7DE-CF5839E2CB37}" presName="hierChild4" presStyleCnt="0"/>
      <dgm:spPr/>
    </dgm:pt>
    <dgm:pt modelId="{E8F41EAA-1147-4B4E-AD37-E0EDA9BFF2E4}" type="pres">
      <dgm:prSet presAssocID="{9CC32320-B746-4E1E-A7DE-CF5839E2CB37}" presName="hierChild5" presStyleCnt="0"/>
      <dgm:spPr/>
    </dgm:pt>
    <dgm:pt modelId="{5F716A09-0F09-4A78-9862-C5E7A9C9656C}" type="pres">
      <dgm:prSet presAssocID="{DD5549B7-E6EE-4179-84BE-3FA6A9D35FE0}" presName="hierChild5" presStyleCnt="0"/>
      <dgm:spPr/>
    </dgm:pt>
    <dgm:pt modelId="{21D435E5-F1AF-4A43-86E6-B960C7942922}" type="pres">
      <dgm:prSet presAssocID="{938F39DC-FCFF-4469-8C7E-8F5DD55807E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F0526B03-CEA5-4A09-B143-49119CC2AB00}" type="presOf" srcId="{BE626A84-B4CF-4A5C-B23C-CB4DFB269FED}" destId="{183DDA1B-CA68-4149-9C30-EA428E277B76}" srcOrd="1" destOrd="0" presId="urn:microsoft.com/office/officeart/2008/layout/NameandTitleOrganizationalChart"/>
    <dgm:cxn modelId="{7DEC5A03-44B9-4857-AC15-039760EF6494}" type="presOf" srcId="{7C21DCEC-D0F6-4EC3-9CD7-4A7A83F2FA51}" destId="{955B7455-ECD9-466F-AA01-E13B210B207D}" srcOrd="0" destOrd="0" presId="urn:microsoft.com/office/officeart/2008/layout/NameandTitleOrganizationalChart"/>
    <dgm:cxn modelId="{187A290A-3786-47AE-BCD5-7AF265DB10C7}" srcId="{BE626A84-B4CF-4A5C-B23C-CB4DFB269FED}" destId="{C27EEB64-20D3-40E0-A8F9-4C62EBC4AA39}" srcOrd="3" destOrd="0" parTransId="{8B01C5E9-5FFF-42AB-8890-F5789BA89BDD}" sibTransId="{F789B45A-C48A-4F48-924D-78DC122B770D}"/>
    <dgm:cxn modelId="{24C4BB0A-C542-45FA-8A3E-078B001E941F}" type="presOf" srcId="{3A28AF18-0BB8-40C8-9A23-0DABBB08BA78}" destId="{59B06BAB-6F4B-420B-9F23-3599AA89E1B5}" srcOrd="0" destOrd="0" presId="urn:microsoft.com/office/officeart/2008/layout/NameandTitleOrganizationalChart"/>
    <dgm:cxn modelId="{1D0AE20A-9E26-4194-BD62-F3401D37B14F}" type="presOf" srcId="{61EAC2D4-C1B2-4E63-B652-4C407A6E31EF}" destId="{8EEA1D70-F41F-42BC-A6D9-B33DD4A4BBED}" srcOrd="1" destOrd="0" presId="urn:microsoft.com/office/officeart/2008/layout/NameandTitleOrganizationalChart"/>
    <dgm:cxn modelId="{6908C50B-AE50-427D-949D-6CF59E563644}" type="presOf" srcId="{02B65FE9-3572-4B44-86AE-1993DAE5BEBC}" destId="{25ACE898-9E22-48F7-BB8F-6748A3C2CF44}" srcOrd="0" destOrd="0" presId="urn:microsoft.com/office/officeart/2008/layout/NameandTitleOrganizationalChart"/>
    <dgm:cxn modelId="{647F6C0C-FD2D-43F3-817D-6B095649B597}" type="presOf" srcId="{CE0A02B9-DA7E-4BB1-866B-D7AF117B6048}" destId="{D8BAD4C7-DF5F-418E-B26C-E9B5491050FE}" srcOrd="0" destOrd="0" presId="urn:microsoft.com/office/officeart/2008/layout/NameandTitleOrganizationalChart"/>
    <dgm:cxn modelId="{1E129710-D5A5-43E5-940C-2514510497BA}" type="presOf" srcId="{AE266BF6-54CA-45B2-8569-A4C118694431}" destId="{E658FE12-DE68-430E-BE0A-DA4BC739F7C7}" srcOrd="0" destOrd="0" presId="urn:microsoft.com/office/officeart/2008/layout/NameandTitleOrganizationalChart"/>
    <dgm:cxn modelId="{BE2DD711-26E1-46CF-9E23-49CBA4C095D9}" type="presOf" srcId="{DD5549B7-E6EE-4179-84BE-3FA6A9D35FE0}" destId="{621E2C10-BF41-48AE-B103-D3E7993AB4E0}" srcOrd="1" destOrd="0" presId="urn:microsoft.com/office/officeart/2008/layout/NameandTitleOrganizationalChart"/>
    <dgm:cxn modelId="{05BAF416-32B2-4A9F-BB3B-BB06170F896F}" srcId="{DD5549B7-E6EE-4179-84BE-3FA6A9D35FE0}" destId="{61EAC2D4-C1B2-4E63-B652-4C407A6E31EF}" srcOrd="0" destOrd="0" parTransId="{C4EEB85E-A4CD-4DA9-9E26-D5AAD8817A01}" sibTransId="{76C1E4C1-65AF-4A94-926F-1DDE355B2E8B}"/>
    <dgm:cxn modelId="{3E8FAE19-F399-4DC7-A4A3-BF56F62F9E3B}" type="presOf" srcId="{2801557B-6A72-4246-AD6B-AC58DD4C4C75}" destId="{2DB228E4-B420-4383-823E-2005DC071F1B}" srcOrd="1" destOrd="0" presId="urn:microsoft.com/office/officeart/2008/layout/NameandTitleOrganizationalChart"/>
    <dgm:cxn modelId="{D9E90C1B-EC19-4BAD-A920-27A2AFF35B0E}" type="presOf" srcId="{6109C200-F92B-448D-94D2-34507735E3E6}" destId="{FF9F2340-0544-4059-AD3F-739DB15937FC}" srcOrd="0" destOrd="0" presId="urn:microsoft.com/office/officeart/2008/layout/NameandTitleOrganizationalChart"/>
    <dgm:cxn modelId="{D288D521-8EF2-4B20-8CC1-17399D278D4D}" type="presOf" srcId="{714CBB78-644D-4AA2-945B-E217E85F559A}" destId="{028C7355-7B63-4E75-A33B-A1BADB957A64}" srcOrd="0" destOrd="0" presId="urn:microsoft.com/office/officeart/2008/layout/NameandTitleOrganizationalChart"/>
    <dgm:cxn modelId="{037BD621-0D54-45F3-848A-700C0E941C87}" type="presOf" srcId="{34C6DF88-3149-4070-B121-9678B99ED931}" destId="{F4081F28-5D71-46BC-A937-4476BB5AA016}" srcOrd="0" destOrd="0" presId="urn:microsoft.com/office/officeart/2008/layout/NameandTitleOrganizationalChart"/>
    <dgm:cxn modelId="{0D8D9E23-5C82-4AE7-9F4D-6EDAE16D95A2}" type="presOf" srcId="{D18E67BF-8401-406F-A457-5A4CCC928C7A}" destId="{7A2B41CA-7425-4013-895E-3FFD2BD0EFAB}" srcOrd="0" destOrd="0" presId="urn:microsoft.com/office/officeart/2008/layout/NameandTitleOrganizationalChart"/>
    <dgm:cxn modelId="{77AFED24-D0DA-4333-8306-046F7EBBB2D4}" type="presOf" srcId="{1FBDECA1-F34E-4874-9393-87874D1CD676}" destId="{AA84A04E-3AFE-4162-90C6-87500C509A12}" srcOrd="1" destOrd="0" presId="urn:microsoft.com/office/officeart/2008/layout/NameandTitleOrganizationalChart"/>
    <dgm:cxn modelId="{E61D6E29-4F49-4526-B8AC-D22954B80817}" type="presOf" srcId="{981DA2E1-CFF4-4D99-8085-D6ADD13FB4EF}" destId="{C5760747-0611-4682-AE90-D4887AFEC03C}" srcOrd="0" destOrd="0" presId="urn:microsoft.com/office/officeart/2008/layout/NameandTitleOrganizationalChart"/>
    <dgm:cxn modelId="{FE36182C-DA57-48CB-82D9-47723148C3BF}" type="presOf" srcId="{9CC32320-B746-4E1E-A7DE-CF5839E2CB37}" destId="{7BC972DD-38B3-4697-8FFC-99B0A239ADBF}" srcOrd="0" destOrd="0" presId="urn:microsoft.com/office/officeart/2008/layout/NameandTitleOrganizationalChart"/>
    <dgm:cxn modelId="{3AE0EE2F-8F23-481F-99A4-72BD132E1E10}" srcId="{BE626A84-B4CF-4A5C-B23C-CB4DFB269FED}" destId="{D862EC81-DC45-4480-871B-C448ED64F3C7}" srcOrd="0" destOrd="0" parTransId="{981DA2E1-CFF4-4D99-8085-D6ADD13FB4EF}" sibTransId="{EE62E600-71AF-4AFB-B416-E8FA88DE3EA8}"/>
    <dgm:cxn modelId="{8F139530-D3E8-437F-90B2-84CDE95BEF0E}" type="presOf" srcId="{919E9811-992E-4E3B-BB6E-DE079DC54A67}" destId="{1BC563F1-FF44-49E4-BECE-EB4D995C134F}" srcOrd="0" destOrd="0" presId="urn:microsoft.com/office/officeart/2008/layout/NameandTitleOrganizationalChart"/>
    <dgm:cxn modelId="{8E55B137-129D-4BA8-AD64-CAF45E004083}" type="presOf" srcId="{7851346F-9FDD-403B-90CC-19D12879426A}" destId="{AF671232-2790-4E80-91A7-DF3839C04018}" srcOrd="0" destOrd="0" presId="urn:microsoft.com/office/officeart/2008/layout/NameandTitleOrganizationalChart"/>
    <dgm:cxn modelId="{3433673A-A1C6-4AD9-829C-7F6094C57D1B}" type="presOf" srcId="{4FCECE22-EA58-4C8A-8D2F-904B1873B7A8}" destId="{40AB7601-ACF9-4E9A-BEA5-0CA2D105728C}" srcOrd="0" destOrd="0" presId="urn:microsoft.com/office/officeart/2008/layout/NameandTitleOrganizationalChart"/>
    <dgm:cxn modelId="{892E635B-CF69-4262-AD21-06ADB9B35408}" type="presOf" srcId="{B640C683-D581-4A0D-AC9C-9A70AE24C2F2}" destId="{F6DFB537-84C7-4621-8492-3EE13BBFB8BB}" srcOrd="0" destOrd="0" presId="urn:microsoft.com/office/officeart/2008/layout/NameandTitleOrganizationalChart"/>
    <dgm:cxn modelId="{8F42895E-BA61-4697-AAE0-1AF6BC511905}" type="presOf" srcId="{953090A5-1DE0-4A38-A07D-3F9A6CFD8CB0}" destId="{9836507F-614C-42BB-BD42-3D93D13ED835}" srcOrd="1" destOrd="0" presId="urn:microsoft.com/office/officeart/2008/layout/NameandTitleOrganizationalChart"/>
    <dgm:cxn modelId="{CDB19C5E-473C-458B-9620-168E06B93E95}" type="presOf" srcId="{B640C683-D581-4A0D-AC9C-9A70AE24C2F2}" destId="{335AA3CF-A41B-46D7-BA6F-F02BA307FDA6}" srcOrd="1" destOrd="0" presId="urn:microsoft.com/office/officeart/2008/layout/NameandTitleOrganizationalChart"/>
    <dgm:cxn modelId="{A600E460-E17F-4A3C-913D-23FF66E22A6E}" type="presOf" srcId="{938F39DC-FCFF-4469-8C7E-8F5DD55807E3}" destId="{56040F4E-DA7B-4695-9E54-982C4D2F711F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C4C35741-7EF6-4FD1-864C-07F55EFC331D}" type="presOf" srcId="{26EB4D39-ED19-4800-83D4-8C6B528ED829}" destId="{EE4B7E75-1C23-4A9D-AE54-12928C794109}" srcOrd="0" destOrd="0" presId="urn:microsoft.com/office/officeart/2008/layout/NameandTitleOrganizationalChart"/>
    <dgm:cxn modelId="{9B7C9661-1FB6-413D-8EB5-B09FB282FF40}" type="presOf" srcId="{2F08379B-1E2C-4B3A-8168-EB96B031D70B}" destId="{EF0E72DB-00D9-4435-A7F5-C0ACEB33A629}" srcOrd="0" destOrd="0" presId="urn:microsoft.com/office/officeart/2008/layout/NameandTitleOrganizationalChart"/>
    <dgm:cxn modelId="{94559442-4A72-4792-9E3B-518E632D956C}" type="presOf" srcId="{85F970E5-A615-4F73-8A68-CD947A118D8D}" destId="{917008E1-3E0A-4821-8E5F-275991D36514}" srcOrd="0" destOrd="0" presId="urn:microsoft.com/office/officeart/2008/layout/NameandTitleOrganizationalChart"/>
    <dgm:cxn modelId="{9704F642-350D-4ACA-8EB9-1D4FF0AB7B81}" srcId="{6DC69AE2-31DA-4D35-B88B-C27D59FE2B73}" destId="{B6E758D6-88AB-436B-B9B4-7DF20535FA97}" srcOrd="4" destOrd="0" parTransId="{C58F5C36-FB95-4977-868E-0FCEF7F77C57}" sibTransId="{85F970E5-A615-4F73-8A68-CD947A118D8D}"/>
    <dgm:cxn modelId="{DF6B0E63-F826-4F23-8467-03B63D4410A3}" srcId="{BE626A84-B4CF-4A5C-B23C-CB4DFB269FED}" destId="{A2A7B29A-4A70-49EE-B66D-114DF9F693FE}" srcOrd="1" destOrd="0" parTransId="{34C6DF88-3149-4070-B121-9678B99ED931}" sibTransId="{B3141463-59B3-4F90-8533-C11096B71358}"/>
    <dgm:cxn modelId="{9F364564-63D2-42A3-AD5B-D2DABF28FB7F}" type="presOf" srcId="{72719D9C-8BBE-4DB3-BBC6-F974B18C9101}" destId="{2D458C89-CE48-4535-AFCE-B0F8F9D509B7}" srcOrd="0" destOrd="0" presId="urn:microsoft.com/office/officeart/2008/layout/NameandTitleOrganizationalChart"/>
    <dgm:cxn modelId="{31770146-47F1-4CE6-8A21-6C48A2E59A8E}" type="presOf" srcId="{B3141463-59B3-4F90-8533-C11096B71358}" destId="{19B89ACB-B0B3-4B16-87E3-144A316C08D3}" srcOrd="0" destOrd="0" presId="urn:microsoft.com/office/officeart/2008/layout/NameandTitleOrganizationalChart"/>
    <dgm:cxn modelId="{E4E07F69-D8F8-4883-827A-5D3B89A0FB67}" type="presOf" srcId="{93E3840D-6BEA-4CBB-A5AB-600BDCF84BA9}" destId="{B32741F9-704E-4BCC-B7D2-8C46142EF930}" srcOrd="0" destOrd="0" presId="urn:microsoft.com/office/officeart/2008/layout/NameandTitleOrganizationalChart"/>
    <dgm:cxn modelId="{E08B254B-E897-425F-8B59-6E76BD2C311E}" type="presOf" srcId="{796EE13B-091F-4A34-BF94-6872DAA9982B}" destId="{F8C53D53-5054-4CCB-9C11-3CDFA8CC0C4F}" srcOrd="0" destOrd="0" presId="urn:microsoft.com/office/officeart/2008/layout/NameandTitleOrganizationalChart"/>
    <dgm:cxn modelId="{0D2D7F4E-E35F-4432-A17E-85E32626AF42}" type="presOf" srcId="{1FBDECA1-F34E-4874-9393-87874D1CD676}" destId="{0C9CA8F5-920F-4FDB-9412-F34067BB03AF}" srcOrd="0" destOrd="0" presId="urn:microsoft.com/office/officeart/2008/layout/NameandTitleOrganizationalChart"/>
    <dgm:cxn modelId="{97A8E56F-C2B8-42B8-8AE2-47ED9D39023F}" type="presOf" srcId="{4F685B9E-CF0A-4CCE-B5D7-97288C382563}" destId="{F574254A-E947-4517-B90D-E6782C4D47DC}" srcOrd="0" destOrd="0" presId="urn:microsoft.com/office/officeart/2008/layout/NameandTitleOrganizationalChart"/>
    <dgm:cxn modelId="{302F9050-4526-4463-93EE-4B52F9732214}" type="presOf" srcId="{A2A7B29A-4A70-49EE-B66D-114DF9F693FE}" destId="{35D4B905-5D7D-4EDA-AC12-D9DB8812D250}" srcOrd="1" destOrd="0" presId="urn:microsoft.com/office/officeart/2008/layout/NameandTitleOrganizationalChart"/>
    <dgm:cxn modelId="{8F249470-6B05-452E-AC10-878658066CF5}" srcId="{6DC69AE2-31DA-4D35-B88B-C27D59FE2B73}" destId="{953090A5-1DE0-4A38-A07D-3F9A6CFD8CB0}" srcOrd="2" destOrd="0" parTransId="{CE0A02B9-DA7E-4BB1-866B-D7AF117B6048}" sibTransId="{72719D9C-8BBE-4DB3-BBC6-F974B18C9101}"/>
    <dgm:cxn modelId="{C5B7E350-C36F-4336-AB37-3F26ADF18119}" type="presOf" srcId="{9CC32320-B746-4E1E-A7DE-CF5839E2CB37}" destId="{072836EB-2762-453B-850A-BCFA2CC33982}" srcOrd="1" destOrd="0" presId="urn:microsoft.com/office/officeart/2008/layout/NameandTitleOrganizationalChart"/>
    <dgm:cxn modelId="{F3F12772-CCD5-4F0E-8C93-FD8E86041F2F}" type="presOf" srcId="{714CBB78-644D-4AA2-945B-E217E85F559A}" destId="{358DA1D5-B21D-490D-B8BF-D1D33E83372E}" srcOrd="1" destOrd="0" presId="urn:microsoft.com/office/officeart/2008/layout/NameandTitleOrganizationalChart"/>
    <dgm:cxn modelId="{AB913D73-20C7-4FB5-9396-F06E3BDA2D9E}" type="presOf" srcId="{D862EC81-DC45-4480-871B-C448ED64F3C7}" destId="{65645477-4F20-40B0-90E5-B7A92AC68917}" srcOrd="0" destOrd="0" presId="urn:microsoft.com/office/officeart/2008/layout/NameandTitleOrganizationalChart"/>
    <dgm:cxn modelId="{8F67AE73-501E-49E1-B83B-263011B44032}" srcId="{6DC69AE2-31DA-4D35-B88B-C27D59FE2B73}" destId="{4F685B9E-CF0A-4CCE-B5D7-97288C382563}" srcOrd="0" destOrd="0" parTransId="{752C175E-C9F0-4898-B303-AE7AC13D133E}" sibTransId="{7851346F-9FDD-403B-90CC-19D12879426A}"/>
    <dgm:cxn modelId="{772F0F76-5EE9-4C21-887F-3D884DD2470F}" srcId="{6DC69AE2-31DA-4D35-B88B-C27D59FE2B73}" destId="{6634AFFC-DFA2-4E12-8893-585659DD6300}" srcOrd="3" destOrd="0" parTransId="{2ACD6A51-DA1D-4A46-9C2A-BA9B4C412F07}" sibTransId="{AE266BF6-54CA-45B2-8569-A4C118694431}"/>
    <dgm:cxn modelId="{2665D159-CE48-4D9D-BEF2-B85B4F706802}" type="presOf" srcId="{C27EEB64-20D3-40E0-A8F9-4C62EBC4AA39}" destId="{34D19856-B89E-43A9-965B-2E659C72FDA7}" srcOrd="0" destOrd="0" presId="urn:microsoft.com/office/officeart/2008/layout/NameandTitleOrganizationalChart"/>
    <dgm:cxn modelId="{1BDBD679-628A-476C-B5A1-E9F9755AFD9C}" srcId="{B2DDC323-E2AA-4F1C-B7A3-C3C9357AE293}" destId="{1FBDECA1-F34E-4874-9393-87874D1CD676}" srcOrd="1" destOrd="0" parTransId="{02B65FE9-3572-4B44-86AE-1993DAE5BEBC}" sibTransId="{919E9811-992E-4E3B-BB6E-DE079DC54A67}"/>
    <dgm:cxn modelId="{B561E35A-66DC-4087-AE8F-8EC530E31366}" type="presOf" srcId="{6CD8E909-B911-4792-861C-3D17E1CC3428}" destId="{6A3B96F1-2B22-4658-B69B-7E53784BA8E4}" srcOrd="0" destOrd="0" presId="urn:microsoft.com/office/officeart/2008/layout/NameandTitleOrganizationalChart"/>
    <dgm:cxn modelId="{E30F797E-906A-4BE8-B3FA-2D327FE12B46}" srcId="{B640C683-D581-4A0D-AC9C-9A70AE24C2F2}" destId="{938F39DC-FCFF-4469-8C7E-8F5DD55807E3}" srcOrd="0" destOrd="0" parTransId="{304050F7-2A96-4E5E-82BC-54C62FDA9C6E}" sibTransId="{478DFC8C-0BD5-46A7-A619-205B276923A9}"/>
    <dgm:cxn modelId="{E130DC7E-2AC3-4E38-9EEC-84FAEE16EE90}" type="presOf" srcId="{10E50CFC-53C1-4CA1-8E81-A91690B35C54}" destId="{ADFCD3FF-A040-4427-8E3D-9566D5967FDC}" srcOrd="0" destOrd="0" presId="urn:microsoft.com/office/officeart/2008/layout/NameandTitleOrganizationalChart"/>
    <dgm:cxn modelId="{D29E9281-F45B-40FE-9388-5E1A1F7047EA}" srcId="{938F39DC-FCFF-4469-8C7E-8F5DD55807E3}" destId="{2801557B-6A72-4246-AD6B-AC58DD4C4C75}" srcOrd="2" destOrd="0" parTransId="{3A28AF18-0BB8-40C8-9A23-0DABBB08BA78}" sibTransId="{6109C200-F92B-448D-94D2-34507735E3E6}"/>
    <dgm:cxn modelId="{C3A6D881-7768-4B3C-BD59-5FEDED2D61B3}" srcId="{1FBDECA1-F34E-4874-9393-87874D1CD676}" destId="{93E3840D-6BEA-4CBB-A5AB-600BDCF84BA9}" srcOrd="0" destOrd="0" parTransId="{4FCECE22-EA58-4C8A-8D2F-904B1873B7A8}" sibTransId="{3C8DC4A4-CAC6-4042-9014-CE33E22B56B8}"/>
    <dgm:cxn modelId="{1EB45C88-7A8E-46C5-9571-62F5E8E45503}" srcId="{B2DDC323-E2AA-4F1C-B7A3-C3C9357AE293}" destId="{6DC69AE2-31DA-4D35-B88B-C27D59FE2B73}" srcOrd="0" destOrd="0" parTransId="{D0C68EF5-8232-4217-8EAE-1A187DA2F543}" sibTransId="{7C21DCEC-D0F6-4EC3-9CD7-4A7A83F2FA51}"/>
    <dgm:cxn modelId="{484A658B-756D-42B5-A620-09336A61FA0F}" type="presOf" srcId="{4F685B9E-CF0A-4CCE-B5D7-97288C382563}" destId="{E3700892-0E25-485B-8CE8-BA0EF5863EDA}" srcOrd="1" destOrd="0" presId="urn:microsoft.com/office/officeart/2008/layout/NameandTitleOrganizationalChart"/>
    <dgm:cxn modelId="{3923298D-19D9-449D-A093-DB342BC418F1}" srcId="{BE626A84-B4CF-4A5C-B23C-CB4DFB269FED}" destId="{714CBB78-644D-4AA2-945B-E217E85F559A}" srcOrd="4" destOrd="0" parTransId="{10E50CFC-53C1-4CA1-8E81-A91690B35C54}" sibTransId="{2F08379B-1E2C-4B3A-8168-EB96B031D70B}"/>
    <dgm:cxn modelId="{DDF0D48E-012F-43EF-91CC-05C44FB2DDE2}" type="presOf" srcId="{C58F5C36-FB95-4977-868E-0FCEF7F77C57}" destId="{04D260EE-93BB-46A7-80DF-B286F8B3A752}" srcOrd="0" destOrd="0" presId="urn:microsoft.com/office/officeart/2008/layout/NameandTitleOrganizationalChart"/>
    <dgm:cxn modelId="{D8931D90-4A9E-4213-BA9D-FAAE96AE2575}" type="presOf" srcId="{796EE13B-091F-4A34-BF94-6872DAA9982B}" destId="{3E13CB46-282B-4A4D-97CD-B4591CEABB92}" srcOrd="1" destOrd="0" presId="urn:microsoft.com/office/officeart/2008/layout/NameandTitleOrganizationalChart"/>
    <dgm:cxn modelId="{8ADD3490-0F70-4A26-B7C4-9F60C4D56DC5}" type="presOf" srcId="{D0C68EF5-8232-4217-8EAE-1A187DA2F543}" destId="{B3F186D9-0067-4C10-ACA9-BBEC6173D986}" srcOrd="0" destOrd="0" presId="urn:microsoft.com/office/officeart/2008/layout/NameandTitleOrganizationalChart"/>
    <dgm:cxn modelId="{32AC8290-8336-4AFF-80DD-64DE27E76494}" srcId="{938F39DC-FCFF-4469-8C7E-8F5DD55807E3}" destId="{BE626A84-B4CF-4A5C-B23C-CB4DFB269FED}" srcOrd="1" destOrd="0" parTransId="{B2DA51DD-48D6-4641-992F-5F4B2A80AF4D}" sibTransId="{A692C493-F01C-4FC7-B6B4-5DAE32D1A10F}"/>
    <dgm:cxn modelId="{CD3B0097-8809-4577-AC89-E719352A4EFF}" type="presOf" srcId="{B2DDC323-E2AA-4F1C-B7A3-C3C9357AE293}" destId="{64AAACF8-A0EB-4553-A885-88562DDCBABB}" srcOrd="0" destOrd="0" presId="urn:microsoft.com/office/officeart/2008/layout/NameandTitleOrganizationalChart"/>
    <dgm:cxn modelId="{75980498-142D-42DF-B606-00CE95968125}" type="presOf" srcId="{DD5549B7-E6EE-4179-84BE-3FA6A9D35FE0}" destId="{CB1FD508-BADD-4F32-8ED0-64700EFF120C}" srcOrd="0" destOrd="0" presId="urn:microsoft.com/office/officeart/2008/layout/NameandTitleOrganizationalChart"/>
    <dgm:cxn modelId="{E030B099-3930-4E27-9B34-426E9A78D164}" type="presOf" srcId="{938F39DC-FCFF-4469-8C7E-8F5DD55807E3}" destId="{37772B89-A10C-4BA9-9F3E-A17EB9B8972A}" srcOrd="1" destOrd="0" presId="urn:microsoft.com/office/officeart/2008/layout/NameandTitleOrganizationalChart"/>
    <dgm:cxn modelId="{80B6C09D-3B32-4578-88B6-18F6580C3C45}" type="presOf" srcId="{2DE6336C-2003-4194-987E-429D8F9F1ED7}" destId="{C6CB4E30-7C10-41E8-83B1-921106D663D4}" srcOrd="0" destOrd="0" presId="urn:microsoft.com/office/officeart/2008/layout/NameandTitleOrganizationalChart"/>
    <dgm:cxn modelId="{6DE5869F-4EAC-40A0-B3F4-D67F7AF7AD56}" type="presOf" srcId="{61EAC2D4-C1B2-4E63-B652-4C407A6E31EF}" destId="{4341F109-B785-4EE3-BF7A-2A1BC638FF79}" srcOrd="0" destOrd="0" presId="urn:microsoft.com/office/officeart/2008/layout/NameandTitleOrganizationalChart"/>
    <dgm:cxn modelId="{F66F949F-07A4-4158-BC1F-BDC7BFB99330}" type="presOf" srcId="{2ACD6A51-DA1D-4A46-9C2A-BA9B4C412F07}" destId="{113A8304-15BC-43B3-A7F8-FD52D0B5B774}" srcOrd="0" destOrd="0" presId="urn:microsoft.com/office/officeart/2008/layout/NameandTitleOrganizationalChart"/>
    <dgm:cxn modelId="{144B95A0-4632-4301-A26E-744EA7FB8C7B}" type="presOf" srcId="{D9449A93-E8A4-4B3D-A519-426EA6D7464F}" destId="{78E6EF5A-AD6A-418A-958A-F01D8F3E4709}" srcOrd="0" destOrd="0" presId="urn:microsoft.com/office/officeart/2008/layout/NameandTitleOrganizationalChart"/>
    <dgm:cxn modelId="{46C93CA2-0CD6-4C4A-A331-A4865D907C3F}" type="presOf" srcId="{2801557B-6A72-4246-AD6B-AC58DD4C4C75}" destId="{306FB3DC-297F-4D57-BDA7-6259906395DB}" srcOrd="0" destOrd="0" presId="urn:microsoft.com/office/officeart/2008/layout/NameandTitleOrganizationalChart"/>
    <dgm:cxn modelId="{F68C46A6-2F48-4C89-86EC-1FCB1D7B0884}" type="presOf" srcId="{F9A46190-319D-4954-8206-7EE2400A0034}" destId="{52145DB2-13A9-447A-AC18-B93483B9861F}" srcOrd="0" destOrd="0" presId="urn:microsoft.com/office/officeart/2008/layout/NameandTitleOrganizationalChart"/>
    <dgm:cxn modelId="{BFB122AB-AA89-4254-B81A-B541F029F3F2}" type="presOf" srcId="{B6E758D6-88AB-436B-B9B4-7DF20535FA97}" destId="{04852DDB-5B39-48A3-92D8-944D703EB86C}" srcOrd="1" destOrd="0" presId="urn:microsoft.com/office/officeart/2008/layout/NameandTitleOrganizationalChart"/>
    <dgm:cxn modelId="{EE95E5AC-0710-4592-A2A9-22352251EA2A}" type="presOf" srcId="{304050F7-2A96-4E5E-82BC-54C62FDA9C6E}" destId="{D0FD1EBC-623B-4CD2-8A90-73E78129BE04}" srcOrd="0" destOrd="0" presId="urn:microsoft.com/office/officeart/2008/layout/NameandTitleOrganizationalChart"/>
    <dgm:cxn modelId="{FF441AAD-B962-4178-B82E-1F664D3A084C}" type="presOf" srcId="{478DFC8C-0BD5-46A7-A619-205B276923A9}" destId="{EDE05B2C-F1FD-43B8-82D0-DA26A3CA43B7}" srcOrd="0" destOrd="0" presId="urn:microsoft.com/office/officeart/2008/layout/NameandTitleOrganizationalChart"/>
    <dgm:cxn modelId="{4E0D3FAF-4B8A-47F6-B109-97D89774B0DA}" srcId="{6DC69AE2-31DA-4D35-B88B-C27D59FE2B73}" destId="{796EE13B-091F-4A34-BF94-6872DAA9982B}" srcOrd="1" destOrd="0" parTransId="{7462B50B-7218-4916-9505-D63149D4251C}" sibTransId="{D18E67BF-8401-406F-A457-5A4CCC928C7A}"/>
    <dgm:cxn modelId="{81753CB8-02F9-42DA-A370-B3EB9656F9FC}" type="presOf" srcId="{6DC69AE2-31DA-4D35-B88B-C27D59FE2B73}" destId="{67EED747-522B-41CE-8FD4-114A85FB28F5}" srcOrd="0" destOrd="0" presId="urn:microsoft.com/office/officeart/2008/layout/NameandTitleOrganizationalChart"/>
    <dgm:cxn modelId="{D02B54BC-B803-4F4A-8787-B298327541DF}" type="presOf" srcId="{7462B50B-7218-4916-9505-D63149D4251C}" destId="{99A534E7-C96E-4FCC-98D6-3A2448A2B07B}" srcOrd="0" destOrd="0" presId="urn:microsoft.com/office/officeart/2008/layout/NameandTitleOrganizationalChart"/>
    <dgm:cxn modelId="{44FF74BC-6EF4-4F24-AFE4-D75DE1DBF988}" type="presOf" srcId="{A2A7B29A-4A70-49EE-B66D-114DF9F693FE}" destId="{F816CF69-9602-4C8F-B074-C91F57D9379C}" srcOrd="0" destOrd="0" presId="urn:microsoft.com/office/officeart/2008/layout/NameandTitleOrganizationalChart"/>
    <dgm:cxn modelId="{C8B077BD-DF62-4D78-8DB1-72CA9D57130B}" type="presOf" srcId="{B6E758D6-88AB-436B-B9B4-7DF20535FA97}" destId="{41D56763-44BE-46A9-A57E-02AF17FDC8EB}" srcOrd="0" destOrd="0" presId="urn:microsoft.com/office/officeart/2008/layout/NameandTitleOrganizationalChart"/>
    <dgm:cxn modelId="{35D505BE-7ACE-4F04-8A39-DE9BDA3E0BF6}" type="presOf" srcId="{B2DA51DD-48D6-4641-992F-5F4B2A80AF4D}" destId="{6D12E14B-3AA1-4E21-A4C8-64BA31AF9B6E}" srcOrd="0" destOrd="0" presId="urn:microsoft.com/office/officeart/2008/layout/NameandTitleOrganizationalChart"/>
    <dgm:cxn modelId="{9BEEBEBF-9595-4F27-9254-EBF664E1727E}" type="presOf" srcId="{93E3840D-6BEA-4CBB-A5AB-600BDCF84BA9}" destId="{4B68C14F-81DD-4B6B-8846-9934B8E74E72}" srcOrd="1" destOrd="0" presId="urn:microsoft.com/office/officeart/2008/layout/NameandTitleOrganizationalChart"/>
    <dgm:cxn modelId="{10477BC2-A967-4EE9-8532-2D1F35061058}" type="presOf" srcId="{C27EEB64-20D3-40E0-A8F9-4C62EBC4AA39}" destId="{FD1DE319-BC11-4FD5-AE39-4D7BC115D2A7}" srcOrd="1" destOrd="0" presId="urn:microsoft.com/office/officeart/2008/layout/NameandTitleOrganizationalChart"/>
    <dgm:cxn modelId="{79269AC5-BA7E-4016-9310-E3F6E74CF383}" type="presOf" srcId="{05D9A725-755B-48D5-ABB6-237D628C6713}" destId="{3029DA09-B810-47D4-958E-1AD974E3341F}" srcOrd="0" destOrd="0" presId="urn:microsoft.com/office/officeart/2008/layout/NameandTitleOrganizationalChart"/>
    <dgm:cxn modelId="{9B932BC7-4BA5-4878-A290-84923DEB1753}" type="presOf" srcId="{89DB26B0-3D55-4305-B8EA-ABE37944F3A4}" destId="{A67B5D2F-44A9-44C3-B911-10D0FDCE63D4}" srcOrd="0" destOrd="0" presId="urn:microsoft.com/office/officeart/2008/layout/NameandTitleOrganizationalChart"/>
    <dgm:cxn modelId="{233359CC-D85A-4CC1-B8D1-8626BCA4BFCC}" type="presOf" srcId="{C4EEB85E-A4CD-4DA9-9E26-D5AAD8817A01}" destId="{C32A7160-9F98-4CDA-96AC-99841E1F92A8}" srcOrd="0" destOrd="0" presId="urn:microsoft.com/office/officeart/2008/layout/NameandTitleOrganizationalChart"/>
    <dgm:cxn modelId="{22679BCC-7B6D-4762-B7E5-2601F51B60C3}" type="presOf" srcId="{6634AFFC-DFA2-4E12-8893-585659DD6300}" destId="{2EFFB144-6A80-4D27-A75D-244FAAE5107D}" srcOrd="0" destOrd="0" presId="urn:microsoft.com/office/officeart/2008/layout/NameandTitleOrganizationalChart"/>
    <dgm:cxn modelId="{C8F2BECC-F045-4069-866F-7596F4BBCA08}" type="presOf" srcId="{DC5DFB53-7F9D-40D2-A981-F4CAA8F18B1F}" destId="{E17DF081-BA76-47B2-9AC0-3A1CE1C8BE86}" srcOrd="0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14237ED5-367B-49DF-8418-B6915D9A5C48}" srcId="{DD5549B7-E6EE-4179-84BE-3FA6A9D35FE0}" destId="{9CC32320-B746-4E1E-A7DE-CF5839E2CB37}" srcOrd="1" destOrd="0" parTransId="{DC5DFB53-7F9D-40D2-A981-F4CAA8F18B1F}" sibTransId="{B0622666-5C28-42D8-9B96-18562CA44406}"/>
    <dgm:cxn modelId="{A146FFD5-CEFC-47F5-A9A2-1F16B8FC7D32}" type="presOf" srcId="{EE62E600-71AF-4AFB-B416-E8FA88DE3EA8}" destId="{BA0AD9CB-B23C-417F-B214-19730998F493}" srcOrd="0" destOrd="0" presId="urn:microsoft.com/office/officeart/2008/layout/NameandTitleOrganizationalChart"/>
    <dgm:cxn modelId="{007709D6-CB6E-49F5-8E71-71DE46F2A7DE}" type="presOf" srcId="{752C175E-C9F0-4898-B303-AE7AC13D133E}" destId="{EDE9D0F5-12B9-495E-8D33-C8F58C484A2B}" srcOrd="0" destOrd="0" presId="urn:microsoft.com/office/officeart/2008/layout/NameandTitleOrganizationalChart"/>
    <dgm:cxn modelId="{1725B7D8-63D8-4CEC-B2E6-8BE7A5310F0A}" type="presOf" srcId="{6DC69AE2-31DA-4D35-B88B-C27D59FE2B73}" destId="{26AFB91A-A801-4F13-A773-20F83E85E092}" srcOrd="1" destOrd="0" presId="urn:microsoft.com/office/officeart/2008/layout/NameandTitleOrganizationalChart"/>
    <dgm:cxn modelId="{887D40DB-2D90-4A54-9A9D-22F896ED4A6F}" type="presOf" srcId="{B0622666-5C28-42D8-9B96-18562CA44406}" destId="{F06E2A3E-2A8D-4A19-8D0A-99A02B05E7D3}" srcOrd="0" destOrd="0" presId="urn:microsoft.com/office/officeart/2008/layout/NameandTitleOrganizationalChart"/>
    <dgm:cxn modelId="{8353DADC-0444-4103-BD5A-77AA01F19486}" type="presOf" srcId="{F789B45A-C48A-4F48-924D-78DC122B770D}" destId="{7A4E628E-B194-47A7-BF44-AA0E3B57AA29}" srcOrd="0" destOrd="0" presId="urn:microsoft.com/office/officeart/2008/layout/NameandTitleOrganizationalChart"/>
    <dgm:cxn modelId="{B0CB01DF-67F0-4314-A0A5-5CCFF81FA005}" type="presOf" srcId="{D862EC81-DC45-4480-871B-C448ED64F3C7}" destId="{9E5C0083-187F-42F2-8E5E-C1DBDA327408}" srcOrd="1" destOrd="0" presId="urn:microsoft.com/office/officeart/2008/layout/NameandTitleOrganizationalChart"/>
    <dgm:cxn modelId="{8B77C8E3-C5DA-415B-B92F-A444A1393A4A}" type="presOf" srcId="{04FB2C77-A5DC-4EEB-A257-42BCA211FB35}" destId="{9215A1EB-ED93-4B06-A93F-21625A6A51A9}" srcOrd="0" destOrd="0" presId="urn:microsoft.com/office/officeart/2008/layout/NameandTitleOrganizationalChart"/>
    <dgm:cxn modelId="{822F69E5-C469-48FF-B6E0-190A196482F3}" srcId="{938F39DC-FCFF-4469-8C7E-8F5DD55807E3}" destId="{B2DDC323-E2AA-4F1C-B7A3-C3C9357AE293}" srcOrd="0" destOrd="0" parTransId="{6CD8E909-B911-4792-861C-3D17E1CC3428}" sibTransId="{89DB26B0-3D55-4305-B8EA-ABE37944F3A4}"/>
    <dgm:cxn modelId="{E78961E7-8A01-462D-ACD1-5CFC448B4E78}" type="presOf" srcId="{BE626A84-B4CF-4A5C-B23C-CB4DFB269FED}" destId="{DBEA2A6F-A913-4954-B709-96031FF538C6}" srcOrd="0" destOrd="0" presId="urn:microsoft.com/office/officeart/2008/layout/NameandTitleOrganizationalChart"/>
    <dgm:cxn modelId="{58A0C0E7-2B33-4D75-8830-348A68329DF4}" type="presOf" srcId="{B2DDC323-E2AA-4F1C-B7A3-C3C9357AE293}" destId="{07013943-A3DE-4DDA-A026-D090393D8A50}" srcOrd="1" destOrd="0" presId="urn:microsoft.com/office/officeart/2008/layout/NameandTitleOrganizationalChart"/>
    <dgm:cxn modelId="{066F3FE9-1916-4866-A86B-D03986BCF243}" type="presOf" srcId="{76C1E4C1-65AF-4A94-926F-1DDE355B2E8B}" destId="{97179A81-E74F-4C9B-A5AF-AE211C7143BB}" srcOrd="0" destOrd="0" presId="urn:microsoft.com/office/officeart/2008/layout/NameandTitleOrganizationalChart"/>
    <dgm:cxn modelId="{EB9098E9-5EC8-4686-BBC0-247E0D4F3543}" type="presOf" srcId="{A692C493-F01C-4FC7-B6B4-5DAE32D1A10F}" destId="{565D3560-C94C-4FEE-A125-579DA57CE160}" srcOrd="0" destOrd="0" presId="urn:microsoft.com/office/officeart/2008/layout/NameandTitleOrganizationalChart"/>
    <dgm:cxn modelId="{FDDE83EC-87C0-4908-9875-59CA569900C8}" srcId="{BE626A84-B4CF-4A5C-B23C-CB4DFB269FED}" destId="{04FB2C77-A5DC-4EEB-A257-42BCA211FB35}" srcOrd="2" destOrd="0" parTransId="{D9449A93-E8A4-4B3D-A519-426EA6D7464F}" sibTransId="{2DE6336C-2003-4194-987E-429D8F9F1ED7}"/>
    <dgm:cxn modelId="{805648F1-5C44-4E13-B377-689B396C3B4D}" type="presOf" srcId="{953090A5-1DE0-4A38-A07D-3F9A6CFD8CB0}" destId="{C9D8FBF9-3202-409C-9626-AF50A5780881}" srcOrd="0" destOrd="0" presId="urn:microsoft.com/office/officeart/2008/layout/NameandTitleOrganizationalChart"/>
    <dgm:cxn modelId="{A57051F3-266B-4441-9F8E-E22370E462B0}" type="presOf" srcId="{3C8DC4A4-CAC6-4042-9014-CE33E22B56B8}" destId="{8535C62A-AACB-4379-9E4D-4C3343FCFF55}" srcOrd="0" destOrd="0" presId="urn:microsoft.com/office/officeart/2008/layout/NameandTitleOrganizationalChart"/>
    <dgm:cxn modelId="{116EB2F6-CAC1-4441-8A12-46CA5B7334FC}" type="presOf" srcId="{6634AFFC-DFA2-4E12-8893-585659DD6300}" destId="{696AF26C-E984-4B87-86B9-1B70D04CC06C}" srcOrd="1" destOrd="0" presId="urn:microsoft.com/office/officeart/2008/layout/NameandTitleOrganizationalChart"/>
    <dgm:cxn modelId="{774D0AF8-C436-4E6B-9A73-6C9D2451420D}" srcId="{938F39DC-FCFF-4469-8C7E-8F5DD55807E3}" destId="{DD5549B7-E6EE-4179-84BE-3FA6A9D35FE0}" srcOrd="3" destOrd="0" parTransId="{F9A46190-319D-4954-8206-7EE2400A0034}" sibTransId="{26EB4D39-ED19-4800-83D4-8C6B528ED829}"/>
    <dgm:cxn modelId="{2DD662F9-3353-4C93-9908-D5F86ABFF1B5}" type="presOf" srcId="{8B01C5E9-5FFF-42AB-8890-F5789BA89BDD}" destId="{8E37A290-64F3-4CE6-BF13-7AAC4AB652A5}" srcOrd="0" destOrd="0" presId="urn:microsoft.com/office/officeart/2008/layout/NameandTitleOrganizationalChart"/>
    <dgm:cxn modelId="{F32C1EFA-C538-46AD-A360-E4A1E5D9C4E5}" type="presOf" srcId="{04FB2C77-A5DC-4EEB-A257-42BCA211FB35}" destId="{6A11EC5A-62D2-4736-B41F-8FDAB184E227}" srcOrd="1" destOrd="0" presId="urn:microsoft.com/office/officeart/2008/layout/NameandTitleOrganizationalChart"/>
    <dgm:cxn modelId="{8E8D55BD-E9E7-488B-8A12-DE1D08BB1114}" type="presParOf" srcId="{AF2E6111-7214-4C82-89C3-8AF103AAD6A4}" destId="{D811C9EC-28FA-43AA-91EF-D6D9C4017624}" srcOrd="0" destOrd="0" presId="urn:microsoft.com/office/officeart/2008/layout/NameandTitleOrganizationalChart"/>
    <dgm:cxn modelId="{EF1B90B6-DB84-4650-80E0-D091EAC6A803}" type="presParOf" srcId="{D811C9EC-28FA-43AA-91EF-D6D9C4017624}" destId="{6CE72161-A1B4-45CB-8E08-610041468D84}" srcOrd="0" destOrd="0" presId="urn:microsoft.com/office/officeart/2008/layout/NameandTitleOrganizationalChart"/>
    <dgm:cxn modelId="{0EEC86CB-EFDE-4A1A-A577-937816816365}" type="presParOf" srcId="{6CE72161-A1B4-45CB-8E08-610041468D84}" destId="{F6DFB537-84C7-4621-8492-3EE13BBFB8BB}" srcOrd="0" destOrd="0" presId="urn:microsoft.com/office/officeart/2008/layout/NameandTitleOrganizationalChart"/>
    <dgm:cxn modelId="{9CB78DE1-4EA8-4EEC-8C21-B62440A2BF46}" type="presParOf" srcId="{6CE72161-A1B4-45CB-8E08-610041468D84}" destId="{3029DA09-B810-47D4-958E-1AD974E3341F}" srcOrd="1" destOrd="0" presId="urn:microsoft.com/office/officeart/2008/layout/NameandTitleOrganizationalChart"/>
    <dgm:cxn modelId="{7A5814DD-2230-42FE-BFC5-C80B31BBCA5C}" type="presParOf" srcId="{6CE72161-A1B4-45CB-8E08-610041468D84}" destId="{335AA3CF-A41B-46D7-BA6F-F02BA307FDA6}" srcOrd="2" destOrd="0" presId="urn:microsoft.com/office/officeart/2008/layout/NameandTitleOrganizationalChart"/>
    <dgm:cxn modelId="{45422CB7-4DC8-4C1B-A8E7-28439E523F68}" type="presParOf" srcId="{D811C9EC-28FA-43AA-91EF-D6D9C4017624}" destId="{78293E07-F38A-40A7-A45B-10ADD4F90F73}" srcOrd="1" destOrd="0" presId="urn:microsoft.com/office/officeart/2008/layout/NameandTitleOrganizationalChart"/>
    <dgm:cxn modelId="{0BC60A61-C33D-4851-8784-1DCE6D5F4930}" type="presParOf" srcId="{78293E07-F38A-40A7-A45B-10ADD4F90F73}" destId="{D0FD1EBC-623B-4CD2-8A90-73E78129BE04}" srcOrd="0" destOrd="0" presId="urn:microsoft.com/office/officeart/2008/layout/NameandTitleOrganizationalChart"/>
    <dgm:cxn modelId="{6CEA80BF-280F-4925-8381-081D3D70AEBB}" type="presParOf" srcId="{78293E07-F38A-40A7-A45B-10ADD4F90F73}" destId="{594C9C9F-763F-4FE6-A438-10B1B0707869}" srcOrd="1" destOrd="0" presId="urn:microsoft.com/office/officeart/2008/layout/NameandTitleOrganizationalChart"/>
    <dgm:cxn modelId="{1BFF2EAD-D379-4068-ACC5-F7F5704EE8A0}" type="presParOf" srcId="{594C9C9F-763F-4FE6-A438-10B1B0707869}" destId="{1E0B72AD-2ABA-4A88-B4DD-E866EF873F53}" srcOrd="0" destOrd="0" presId="urn:microsoft.com/office/officeart/2008/layout/NameandTitleOrganizationalChart"/>
    <dgm:cxn modelId="{0CA7F0AA-AFBB-4207-BEEB-ADA434F2E8D9}" type="presParOf" srcId="{1E0B72AD-2ABA-4A88-B4DD-E866EF873F53}" destId="{56040F4E-DA7B-4695-9E54-982C4D2F711F}" srcOrd="0" destOrd="0" presId="urn:microsoft.com/office/officeart/2008/layout/NameandTitleOrganizationalChart"/>
    <dgm:cxn modelId="{B7FFE864-8943-4436-8C9F-E2C0DD75F4EF}" type="presParOf" srcId="{1E0B72AD-2ABA-4A88-B4DD-E866EF873F53}" destId="{EDE05B2C-F1FD-43B8-82D0-DA26A3CA43B7}" srcOrd="1" destOrd="0" presId="urn:microsoft.com/office/officeart/2008/layout/NameandTitleOrganizationalChart"/>
    <dgm:cxn modelId="{7B69E87E-3DAB-4D07-8C34-26470740C9FC}" type="presParOf" srcId="{1E0B72AD-2ABA-4A88-B4DD-E866EF873F53}" destId="{37772B89-A10C-4BA9-9F3E-A17EB9B8972A}" srcOrd="2" destOrd="0" presId="urn:microsoft.com/office/officeart/2008/layout/NameandTitleOrganizationalChart"/>
    <dgm:cxn modelId="{B4143C2F-A316-419C-B88C-92A669E8A4B5}" type="presParOf" srcId="{594C9C9F-763F-4FE6-A438-10B1B0707869}" destId="{7CB9A014-9E34-4EDF-AB10-0B886761E7E5}" srcOrd="1" destOrd="0" presId="urn:microsoft.com/office/officeart/2008/layout/NameandTitleOrganizationalChart"/>
    <dgm:cxn modelId="{4EA1DC6E-D5BA-416D-8352-90BDB776DD19}" type="presParOf" srcId="{7CB9A014-9E34-4EDF-AB10-0B886761E7E5}" destId="{6A3B96F1-2B22-4658-B69B-7E53784BA8E4}" srcOrd="0" destOrd="0" presId="urn:microsoft.com/office/officeart/2008/layout/NameandTitleOrganizationalChart"/>
    <dgm:cxn modelId="{430BAC03-657E-4DFB-ACAB-037FBC5A04DF}" type="presParOf" srcId="{7CB9A014-9E34-4EDF-AB10-0B886761E7E5}" destId="{3A82268E-EBC5-40F6-BC1A-0E7ED8947D81}" srcOrd="1" destOrd="0" presId="urn:microsoft.com/office/officeart/2008/layout/NameandTitleOrganizationalChart"/>
    <dgm:cxn modelId="{3A8A8320-393B-4455-A389-56356F721168}" type="presParOf" srcId="{3A82268E-EBC5-40F6-BC1A-0E7ED8947D81}" destId="{494007B3-90F4-4E31-814B-DCDE18A2F0C3}" srcOrd="0" destOrd="0" presId="urn:microsoft.com/office/officeart/2008/layout/NameandTitleOrganizationalChart"/>
    <dgm:cxn modelId="{F1E0A6BE-54D3-4E00-9498-69AC221305D5}" type="presParOf" srcId="{494007B3-90F4-4E31-814B-DCDE18A2F0C3}" destId="{64AAACF8-A0EB-4553-A885-88562DDCBABB}" srcOrd="0" destOrd="0" presId="urn:microsoft.com/office/officeart/2008/layout/NameandTitleOrganizationalChart"/>
    <dgm:cxn modelId="{42D830E0-A901-4E3E-9800-ACB7A9545834}" type="presParOf" srcId="{494007B3-90F4-4E31-814B-DCDE18A2F0C3}" destId="{A67B5D2F-44A9-44C3-B911-10D0FDCE63D4}" srcOrd="1" destOrd="0" presId="urn:microsoft.com/office/officeart/2008/layout/NameandTitleOrganizationalChart"/>
    <dgm:cxn modelId="{55B8C856-F4DC-4088-B719-368ED38F73C2}" type="presParOf" srcId="{494007B3-90F4-4E31-814B-DCDE18A2F0C3}" destId="{07013943-A3DE-4DDA-A026-D090393D8A50}" srcOrd="2" destOrd="0" presId="urn:microsoft.com/office/officeart/2008/layout/NameandTitleOrganizationalChart"/>
    <dgm:cxn modelId="{2169E9B0-F934-4B1F-9ABB-8FEDAABF6AAD}" type="presParOf" srcId="{3A82268E-EBC5-40F6-BC1A-0E7ED8947D81}" destId="{53B89A38-2D3B-4116-AB67-E92F095B8F1B}" srcOrd="1" destOrd="0" presId="urn:microsoft.com/office/officeart/2008/layout/NameandTitleOrganizationalChart"/>
    <dgm:cxn modelId="{116E3747-FC59-49C4-9FD2-3543D0D3C7A6}" type="presParOf" srcId="{53B89A38-2D3B-4116-AB67-E92F095B8F1B}" destId="{B3F186D9-0067-4C10-ACA9-BBEC6173D986}" srcOrd="0" destOrd="0" presId="urn:microsoft.com/office/officeart/2008/layout/NameandTitleOrganizationalChart"/>
    <dgm:cxn modelId="{72659E9A-70BB-4B0B-ABF5-C0E7FA028869}" type="presParOf" srcId="{53B89A38-2D3B-4116-AB67-E92F095B8F1B}" destId="{3F67DCBC-7F4C-40BE-8C9F-8EDEE42FB707}" srcOrd="1" destOrd="0" presId="urn:microsoft.com/office/officeart/2008/layout/NameandTitleOrganizationalChart"/>
    <dgm:cxn modelId="{89F36B27-ED67-4047-95B1-50F2A3EE5C4C}" type="presParOf" srcId="{3F67DCBC-7F4C-40BE-8C9F-8EDEE42FB707}" destId="{37C194FB-6248-4CF0-A077-8D5F42EB7562}" srcOrd="0" destOrd="0" presId="urn:microsoft.com/office/officeart/2008/layout/NameandTitleOrganizationalChart"/>
    <dgm:cxn modelId="{8CFE6A53-1862-47B6-A0E5-74A295EDD9A7}" type="presParOf" srcId="{37C194FB-6248-4CF0-A077-8D5F42EB7562}" destId="{67EED747-522B-41CE-8FD4-114A85FB28F5}" srcOrd="0" destOrd="0" presId="urn:microsoft.com/office/officeart/2008/layout/NameandTitleOrganizationalChart"/>
    <dgm:cxn modelId="{3738006A-730F-4626-8B17-567FDBD00AF1}" type="presParOf" srcId="{37C194FB-6248-4CF0-A077-8D5F42EB7562}" destId="{955B7455-ECD9-466F-AA01-E13B210B207D}" srcOrd="1" destOrd="0" presId="urn:microsoft.com/office/officeart/2008/layout/NameandTitleOrganizationalChart"/>
    <dgm:cxn modelId="{8A7B10EC-C404-4501-8347-EBAF5EBF25FD}" type="presParOf" srcId="{37C194FB-6248-4CF0-A077-8D5F42EB7562}" destId="{26AFB91A-A801-4F13-A773-20F83E85E092}" srcOrd="2" destOrd="0" presId="urn:microsoft.com/office/officeart/2008/layout/NameandTitleOrganizationalChart"/>
    <dgm:cxn modelId="{27E1B8D5-3E20-42AD-B28D-803CF30380A9}" type="presParOf" srcId="{3F67DCBC-7F4C-40BE-8C9F-8EDEE42FB707}" destId="{705EFF82-0DE7-4C03-B2FC-A0DA2883E30E}" srcOrd="1" destOrd="0" presId="urn:microsoft.com/office/officeart/2008/layout/NameandTitleOrganizationalChart"/>
    <dgm:cxn modelId="{4ADF8886-D4CB-4B2F-9739-4F5D7FD2F544}" type="presParOf" srcId="{705EFF82-0DE7-4C03-B2FC-A0DA2883E30E}" destId="{EDE9D0F5-12B9-495E-8D33-C8F58C484A2B}" srcOrd="0" destOrd="0" presId="urn:microsoft.com/office/officeart/2008/layout/NameandTitleOrganizationalChart"/>
    <dgm:cxn modelId="{5B5311EE-56F9-4467-9F5D-5A97D4909152}" type="presParOf" srcId="{705EFF82-0DE7-4C03-B2FC-A0DA2883E30E}" destId="{F5F0359B-40F4-440D-90DF-B38599FB35AB}" srcOrd="1" destOrd="0" presId="urn:microsoft.com/office/officeart/2008/layout/NameandTitleOrganizationalChart"/>
    <dgm:cxn modelId="{B2DD4712-2678-4200-A730-E56CC6AB4A37}" type="presParOf" srcId="{F5F0359B-40F4-440D-90DF-B38599FB35AB}" destId="{E1FC96BD-0AF4-4A7E-998B-052FCE7801DD}" srcOrd="0" destOrd="0" presId="urn:microsoft.com/office/officeart/2008/layout/NameandTitleOrganizationalChart"/>
    <dgm:cxn modelId="{8200B64B-0038-4FC2-A995-BCDC77E549BD}" type="presParOf" srcId="{E1FC96BD-0AF4-4A7E-998B-052FCE7801DD}" destId="{F574254A-E947-4517-B90D-E6782C4D47DC}" srcOrd="0" destOrd="0" presId="urn:microsoft.com/office/officeart/2008/layout/NameandTitleOrganizationalChart"/>
    <dgm:cxn modelId="{FC438F5D-BEC8-46E4-B0AE-A474716525BF}" type="presParOf" srcId="{E1FC96BD-0AF4-4A7E-998B-052FCE7801DD}" destId="{AF671232-2790-4E80-91A7-DF3839C04018}" srcOrd="1" destOrd="0" presId="urn:microsoft.com/office/officeart/2008/layout/NameandTitleOrganizationalChart"/>
    <dgm:cxn modelId="{74E0536E-C970-4691-830E-525347F77564}" type="presParOf" srcId="{E1FC96BD-0AF4-4A7E-998B-052FCE7801DD}" destId="{E3700892-0E25-485B-8CE8-BA0EF5863EDA}" srcOrd="2" destOrd="0" presId="urn:microsoft.com/office/officeart/2008/layout/NameandTitleOrganizationalChart"/>
    <dgm:cxn modelId="{0898F067-B6F2-4CD2-9AC2-1B4A8429529E}" type="presParOf" srcId="{F5F0359B-40F4-440D-90DF-B38599FB35AB}" destId="{F84708A8-2882-469F-B46B-407A5D76DB49}" srcOrd="1" destOrd="0" presId="urn:microsoft.com/office/officeart/2008/layout/NameandTitleOrganizationalChart"/>
    <dgm:cxn modelId="{B992E503-1731-4840-8BC7-800D137758B8}" type="presParOf" srcId="{F5F0359B-40F4-440D-90DF-B38599FB35AB}" destId="{6ECCFC6A-F569-46A5-9B6C-B74FE1A0B696}" srcOrd="2" destOrd="0" presId="urn:microsoft.com/office/officeart/2008/layout/NameandTitleOrganizationalChart"/>
    <dgm:cxn modelId="{1A00BAEC-DDC7-4671-AC1B-87E6499B7AAF}" type="presParOf" srcId="{705EFF82-0DE7-4C03-B2FC-A0DA2883E30E}" destId="{99A534E7-C96E-4FCC-98D6-3A2448A2B07B}" srcOrd="2" destOrd="0" presId="urn:microsoft.com/office/officeart/2008/layout/NameandTitleOrganizationalChart"/>
    <dgm:cxn modelId="{4E939D80-B515-45D4-9B4F-40E241325232}" type="presParOf" srcId="{705EFF82-0DE7-4C03-B2FC-A0DA2883E30E}" destId="{C18B7882-0410-4914-A970-3CA661C4FB7F}" srcOrd="3" destOrd="0" presId="urn:microsoft.com/office/officeart/2008/layout/NameandTitleOrganizationalChart"/>
    <dgm:cxn modelId="{B1205AF3-890B-4DF3-B172-78C74CA205B9}" type="presParOf" srcId="{C18B7882-0410-4914-A970-3CA661C4FB7F}" destId="{D29E205D-3BED-4AB3-B1FC-CA1DCC7D1F90}" srcOrd="0" destOrd="0" presId="urn:microsoft.com/office/officeart/2008/layout/NameandTitleOrganizationalChart"/>
    <dgm:cxn modelId="{7773CD15-C6D5-47BA-B9A2-15F28DE59770}" type="presParOf" srcId="{D29E205D-3BED-4AB3-B1FC-CA1DCC7D1F90}" destId="{F8C53D53-5054-4CCB-9C11-3CDFA8CC0C4F}" srcOrd="0" destOrd="0" presId="urn:microsoft.com/office/officeart/2008/layout/NameandTitleOrganizationalChart"/>
    <dgm:cxn modelId="{2DBD555D-C227-4374-A285-CB42E6B7304B}" type="presParOf" srcId="{D29E205D-3BED-4AB3-B1FC-CA1DCC7D1F90}" destId="{7A2B41CA-7425-4013-895E-3FFD2BD0EFAB}" srcOrd="1" destOrd="0" presId="urn:microsoft.com/office/officeart/2008/layout/NameandTitleOrganizationalChart"/>
    <dgm:cxn modelId="{218AAFEF-5D71-4F54-9CEC-E0EC6DEBC525}" type="presParOf" srcId="{D29E205D-3BED-4AB3-B1FC-CA1DCC7D1F90}" destId="{3E13CB46-282B-4A4D-97CD-B4591CEABB92}" srcOrd="2" destOrd="0" presId="urn:microsoft.com/office/officeart/2008/layout/NameandTitleOrganizationalChart"/>
    <dgm:cxn modelId="{0FD374C3-9160-4360-8377-5B81D7DB46E0}" type="presParOf" srcId="{C18B7882-0410-4914-A970-3CA661C4FB7F}" destId="{E8B82DEA-BF0E-473D-AF8C-AB5282E7497F}" srcOrd="1" destOrd="0" presId="urn:microsoft.com/office/officeart/2008/layout/NameandTitleOrganizationalChart"/>
    <dgm:cxn modelId="{B1B734A9-CB1F-463F-A9FE-A084C3D6D6C9}" type="presParOf" srcId="{C18B7882-0410-4914-A970-3CA661C4FB7F}" destId="{44FBA9B9-F0CB-45AC-9D30-4480BFC69F6F}" srcOrd="2" destOrd="0" presId="urn:microsoft.com/office/officeart/2008/layout/NameandTitleOrganizationalChart"/>
    <dgm:cxn modelId="{FFD51BF5-C224-4F35-8154-E676DA898FEE}" type="presParOf" srcId="{705EFF82-0DE7-4C03-B2FC-A0DA2883E30E}" destId="{D8BAD4C7-DF5F-418E-B26C-E9B5491050FE}" srcOrd="4" destOrd="0" presId="urn:microsoft.com/office/officeart/2008/layout/NameandTitleOrganizationalChart"/>
    <dgm:cxn modelId="{F963A340-AC6C-4B1F-A2DC-DACB6D36AEB4}" type="presParOf" srcId="{705EFF82-0DE7-4C03-B2FC-A0DA2883E30E}" destId="{E716242C-F8D2-4961-99DC-F16FF5B0DADD}" srcOrd="5" destOrd="0" presId="urn:microsoft.com/office/officeart/2008/layout/NameandTitleOrganizationalChart"/>
    <dgm:cxn modelId="{1BD57CBC-A2A4-4E52-9C9D-B88ADB27C836}" type="presParOf" srcId="{E716242C-F8D2-4961-99DC-F16FF5B0DADD}" destId="{DC92CE39-5F6F-4709-A2CC-F346551F1785}" srcOrd="0" destOrd="0" presId="urn:microsoft.com/office/officeart/2008/layout/NameandTitleOrganizationalChart"/>
    <dgm:cxn modelId="{CF72E1EC-501F-4CB7-9526-3E495CE83BBE}" type="presParOf" srcId="{DC92CE39-5F6F-4709-A2CC-F346551F1785}" destId="{C9D8FBF9-3202-409C-9626-AF50A5780881}" srcOrd="0" destOrd="0" presId="urn:microsoft.com/office/officeart/2008/layout/NameandTitleOrganizationalChart"/>
    <dgm:cxn modelId="{2FC72F95-92A3-4087-A711-C926F5689612}" type="presParOf" srcId="{DC92CE39-5F6F-4709-A2CC-F346551F1785}" destId="{2D458C89-CE48-4535-AFCE-B0F8F9D509B7}" srcOrd="1" destOrd="0" presId="urn:microsoft.com/office/officeart/2008/layout/NameandTitleOrganizationalChart"/>
    <dgm:cxn modelId="{7F9E44FF-91F4-4A8E-8AC0-BD709E4E5D10}" type="presParOf" srcId="{DC92CE39-5F6F-4709-A2CC-F346551F1785}" destId="{9836507F-614C-42BB-BD42-3D93D13ED835}" srcOrd="2" destOrd="0" presId="urn:microsoft.com/office/officeart/2008/layout/NameandTitleOrganizationalChart"/>
    <dgm:cxn modelId="{82DD5499-DD78-42F0-873F-9B4F5C8A4EDE}" type="presParOf" srcId="{E716242C-F8D2-4961-99DC-F16FF5B0DADD}" destId="{5CA011D3-D354-4915-A85D-7A5D9103EB97}" srcOrd="1" destOrd="0" presId="urn:microsoft.com/office/officeart/2008/layout/NameandTitleOrganizationalChart"/>
    <dgm:cxn modelId="{8249E269-3917-4FE0-B6F5-44F606A91C8E}" type="presParOf" srcId="{E716242C-F8D2-4961-99DC-F16FF5B0DADD}" destId="{B675DADA-9980-491C-8C30-570AD26BA12F}" srcOrd="2" destOrd="0" presId="urn:microsoft.com/office/officeart/2008/layout/NameandTitleOrganizationalChart"/>
    <dgm:cxn modelId="{888004A3-3F54-4B80-BAC9-917AF1F7836B}" type="presParOf" srcId="{705EFF82-0DE7-4C03-B2FC-A0DA2883E30E}" destId="{113A8304-15BC-43B3-A7F8-FD52D0B5B774}" srcOrd="6" destOrd="0" presId="urn:microsoft.com/office/officeart/2008/layout/NameandTitleOrganizationalChart"/>
    <dgm:cxn modelId="{C8472BC4-630D-46E8-A3C3-7D9429D8E45D}" type="presParOf" srcId="{705EFF82-0DE7-4C03-B2FC-A0DA2883E30E}" destId="{8A99CCDA-3BFD-4C99-90F8-38EF3E18AF24}" srcOrd="7" destOrd="0" presId="urn:microsoft.com/office/officeart/2008/layout/NameandTitleOrganizationalChart"/>
    <dgm:cxn modelId="{C39C98D4-9EA3-4121-B275-EEE9BC21D15B}" type="presParOf" srcId="{8A99CCDA-3BFD-4C99-90F8-38EF3E18AF24}" destId="{BA950EFA-BE1B-4E31-810B-C26301F3C790}" srcOrd="0" destOrd="0" presId="urn:microsoft.com/office/officeart/2008/layout/NameandTitleOrganizationalChart"/>
    <dgm:cxn modelId="{B97752EA-F5A1-4CB2-8900-6B35E69A6C9E}" type="presParOf" srcId="{BA950EFA-BE1B-4E31-810B-C26301F3C790}" destId="{2EFFB144-6A80-4D27-A75D-244FAAE5107D}" srcOrd="0" destOrd="0" presId="urn:microsoft.com/office/officeart/2008/layout/NameandTitleOrganizationalChart"/>
    <dgm:cxn modelId="{4769F9FD-7F55-4F83-B2BD-9FDA2AD15B89}" type="presParOf" srcId="{BA950EFA-BE1B-4E31-810B-C26301F3C790}" destId="{E658FE12-DE68-430E-BE0A-DA4BC739F7C7}" srcOrd="1" destOrd="0" presId="urn:microsoft.com/office/officeart/2008/layout/NameandTitleOrganizationalChart"/>
    <dgm:cxn modelId="{86DFF576-868D-446C-9E9F-B475C9A02E21}" type="presParOf" srcId="{BA950EFA-BE1B-4E31-810B-C26301F3C790}" destId="{696AF26C-E984-4B87-86B9-1B70D04CC06C}" srcOrd="2" destOrd="0" presId="urn:microsoft.com/office/officeart/2008/layout/NameandTitleOrganizationalChart"/>
    <dgm:cxn modelId="{BD7D1125-EC5B-41F7-9376-294103A6FAB7}" type="presParOf" srcId="{8A99CCDA-3BFD-4C99-90F8-38EF3E18AF24}" destId="{1A6E4BF6-9EC9-4256-9C7E-C2815F0E645F}" srcOrd="1" destOrd="0" presId="urn:microsoft.com/office/officeart/2008/layout/NameandTitleOrganizationalChart"/>
    <dgm:cxn modelId="{258C1C50-DF77-4C2D-8425-031297B9DA73}" type="presParOf" srcId="{8A99CCDA-3BFD-4C99-90F8-38EF3E18AF24}" destId="{2343AB1B-CA86-4450-AD9D-99DFA3473BD2}" srcOrd="2" destOrd="0" presId="urn:microsoft.com/office/officeart/2008/layout/NameandTitleOrganizationalChart"/>
    <dgm:cxn modelId="{055D1BA4-00CC-42C3-A522-131D798FF48B}" type="presParOf" srcId="{705EFF82-0DE7-4C03-B2FC-A0DA2883E30E}" destId="{04D260EE-93BB-46A7-80DF-B286F8B3A752}" srcOrd="8" destOrd="0" presId="urn:microsoft.com/office/officeart/2008/layout/NameandTitleOrganizationalChart"/>
    <dgm:cxn modelId="{EFA71407-BEAC-4DCA-B492-C558BC341718}" type="presParOf" srcId="{705EFF82-0DE7-4C03-B2FC-A0DA2883E30E}" destId="{BA5DBA9D-C6BB-4E13-BC46-A69C4BC63DE5}" srcOrd="9" destOrd="0" presId="urn:microsoft.com/office/officeart/2008/layout/NameandTitleOrganizationalChart"/>
    <dgm:cxn modelId="{CDB6CCFF-E0F9-4EEA-A666-41F9A4ABA363}" type="presParOf" srcId="{BA5DBA9D-C6BB-4E13-BC46-A69C4BC63DE5}" destId="{B1B32899-E62E-42B6-ADAF-94694E656DCB}" srcOrd="0" destOrd="0" presId="urn:microsoft.com/office/officeart/2008/layout/NameandTitleOrganizationalChart"/>
    <dgm:cxn modelId="{E4A2FF44-E026-4524-9033-251512F36177}" type="presParOf" srcId="{B1B32899-E62E-42B6-ADAF-94694E656DCB}" destId="{41D56763-44BE-46A9-A57E-02AF17FDC8EB}" srcOrd="0" destOrd="0" presId="urn:microsoft.com/office/officeart/2008/layout/NameandTitleOrganizationalChart"/>
    <dgm:cxn modelId="{49E94DA8-E2F0-49C4-9A7E-2BD17831A4AB}" type="presParOf" srcId="{B1B32899-E62E-42B6-ADAF-94694E656DCB}" destId="{917008E1-3E0A-4821-8E5F-275991D36514}" srcOrd="1" destOrd="0" presId="urn:microsoft.com/office/officeart/2008/layout/NameandTitleOrganizationalChart"/>
    <dgm:cxn modelId="{6B3C4E88-38F3-4C83-BD18-7FC1C0B0FA56}" type="presParOf" srcId="{B1B32899-E62E-42B6-ADAF-94694E656DCB}" destId="{04852DDB-5B39-48A3-92D8-944D703EB86C}" srcOrd="2" destOrd="0" presId="urn:microsoft.com/office/officeart/2008/layout/NameandTitleOrganizationalChart"/>
    <dgm:cxn modelId="{C2237372-119A-4F79-B45C-13BC62B7A507}" type="presParOf" srcId="{BA5DBA9D-C6BB-4E13-BC46-A69C4BC63DE5}" destId="{CECAA028-D667-4C10-89BD-45F0B45281FB}" srcOrd="1" destOrd="0" presId="urn:microsoft.com/office/officeart/2008/layout/NameandTitleOrganizationalChart"/>
    <dgm:cxn modelId="{2184254C-E260-4263-B8E6-4A0D03CF2DEF}" type="presParOf" srcId="{BA5DBA9D-C6BB-4E13-BC46-A69C4BC63DE5}" destId="{72366EB2-5C6A-450B-A8CC-065D4162FA3C}" srcOrd="2" destOrd="0" presId="urn:microsoft.com/office/officeart/2008/layout/NameandTitleOrganizationalChart"/>
    <dgm:cxn modelId="{919883E6-85D0-4067-AB02-CDC4C14EE88E}" type="presParOf" srcId="{3F67DCBC-7F4C-40BE-8C9F-8EDEE42FB707}" destId="{018EE1FF-C853-4E7F-B5F8-8CC6DFE86E42}" srcOrd="2" destOrd="0" presId="urn:microsoft.com/office/officeart/2008/layout/NameandTitleOrganizationalChart"/>
    <dgm:cxn modelId="{DEFC8059-1A1D-4A76-9610-B47FF2F7426C}" type="presParOf" srcId="{53B89A38-2D3B-4116-AB67-E92F095B8F1B}" destId="{25ACE898-9E22-48F7-BB8F-6748A3C2CF44}" srcOrd="2" destOrd="0" presId="urn:microsoft.com/office/officeart/2008/layout/NameandTitleOrganizationalChart"/>
    <dgm:cxn modelId="{D785A52F-8744-4920-9B61-7A1E6AD41F9F}" type="presParOf" srcId="{53B89A38-2D3B-4116-AB67-E92F095B8F1B}" destId="{881C6C6B-5F34-4902-91A1-703D4DAB99BF}" srcOrd="3" destOrd="0" presId="urn:microsoft.com/office/officeart/2008/layout/NameandTitleOrganizationalChart"/>
    <dgm:cxn modelId="{C17C060F-785D-4052-B491-F113C1671644}" type="presParOf" srcId="{881C6C6B-5F34-4902-91A1-703D4DAB99BF}" destId="{BCBF47E9-4BBA-4FBD-853F-C4014653B1A5}" srcOrd="0" destOrd="0" presId="urn:microsoft.com/office/officeart/2008/layout/NameandTitleOrganizationalChart"/>
    <dgm:cxn modelId="{18159B20-989F-4D3C-BD90-6BAD39AC9B57}" type="presParOf" srcId="{BCBF47E9-4BBA-4FBD-853F-C4014653B1A5}" destId="{0C9CA8F5-920F-4FDB-9412-F34067BB03AF}" srcOrd="0" destOrd="0" presId="urn:microsoft.com/office/officeart/2008/layout/NameandTitleOrganizationalChart"/>
    <dgm:cxn modelId="{FECA8E20-48F2-4451-9FC1-1C9AB417A2ED}" type="presParOf" srcId="{BCBF47E9-4BBA-4FBD-853F-C4014653B1A5}" destId="{1BC563F1-FF44-49E4-BECE-EB4D995C134F}" srcOrd="1" destOrd="0" presId="urn:microsoft.com/office/officeart/2008/layout/NameandTitleOrganizationalChart"/>
    <dgm:cxn modelId="{CAAF09FF-9DCF-49EA-B138-EA78A21B72ED}" type="presParOf" srcId="{BCBF47E9-4BBA-4FBD-853F-C4014653B1A5}" destId="{AA84A04E-3AFE-4162-90C6-87500C509A12}" srcOrd="2" destOrd="0" presId="urn:microsoft.com/office/officeart/2008/layout/NameandTitleOrganizationalChart"/>
    <dgm:cxn modelId="{59C50D7B-5EB4-4257-983B-A9747BAF17A6}" type="presParOf" srcId="{881C6C6B-5F34-4902-91A1-703D4DAB99BF}" destId="{B2603EEE-9C86-4395-B31A-A222CD41E8CA}" srcOrd="1" destOrd="0" presId="urn:microsoft.com/office/officeart/2008/layout/NameandTitleOrganizationalChart"/>
    <dgm:cxn modelId="{A8162357-8854-4CA3-999C-FC51B28816D7}" type="presParOf" srcId="{B2603EEE-9C86-4395-B31A-A222CD41E8CA}" destId="{40AB7601-ACF9-4E9A-BEA5-0CA2D105728C}" srcOrd="0" destOrd="0" presId="urn:microsoft.com/office/officeart/2008/layout/NameandTitleOrganizationalChart"/>
    <dgm:cxn modelId="{98A273A4-2238-45CB-9F18-60D80C84B73F}" type="presParOf" srcId="{B2603EEE-9C86-4395-B31A-A222CD41E8CA}" destId="{CDC06858-30E6-4EAD-9B2D-B5A6AFAE5462}" srcOrd="1" destOrd="0" presId="urn:microsoft.com/office/officeart/2008/layout/NameandTitleOrganizationalChart"/>
    <dgm:cxn modelId="{5D83D80E-3B12-4D2C-8DAC-D4050D2B7671}" type="presParOf" srcId="{CDC06858-30E6-4EAD-9B2D-B5A6AFAE5462}" destId="{616AEC09-162F-4973-99B7-2599F986E04E}" srcOrd="0" destOrd="0" presId="urn:microsoft.com/office/officeart/2008/layout/NameandTitleOrganizationalChart"/>
    <dgm:cxn modelId="{98C0E728-36C7-4150-98AA-0350FE472464}" type="presParOf" srcId="{616AEC09-162F-4973-99B7-2599F986E04E}" destId="{B32741F9-704E-4BCC-B7D2-8C46142EF930}" srcOrd="0" destOrd="0" presId="urn:microsoft.com/office/officeart/2008/layout/NameandTitleOrganizationalChart"/>
    <dgm:cxn modelId="{8EE580E5-7CDC-4B8F-9393-6E32E2CE8BAF}" type="presParOf" srcId="{616AEC09-162F-4973-99B7-2599F986E04E}" destId="{8535C62A-AACB-4379-9E4D-4C3343FCFF55}" srcOrd="1" destOrd="0" presId="urn:microsoft.com/office/officeart/2008/layout/NameandTitleOrganizationalChart"/>
    <dgm:cxn modelId="{B8C78051-735B-40E9-8218-096407F55D0E}" type="presParOf" srcId="{616AEC09-162F-4973-99B7-2599F986E04E}" destId="{4B68C14F-81DD-4B6B-8846-9934B8E74E72}" srcOrd="2" destOrd="0" presId="urn:microsoft.com/office/officeart/2008/layout/NameandTitleOrganizationalChart"/>
    <dgm:cxn modelId="{16C12678-8706-4ABE-9805-39BDE4BA361D}" type="presParOf" srcId="{CDC06858-30E6-4EAD-9B2D-B5A6AFAE5462}" destId="{35A126BE-97AA-462B-8110-9CAB30A4B28A}" srcOrd="1" destOrd="0" presId="urn:microsoft.com/office/officeart/2008/layout/NameandTitleOrganizationalChart"/>
    <dgm:cxn modelId="{B05F2136-5BEE-45B5-8143-F0A83995D95A}" type="presParOf" srcId="{CDC06858-30E6-4EAD-9B2D-B5A6AFAE5462}" destId="{3CFB7C2F-CA29-4E5F-9C0A-F3C902C8AA3A}" srcOrd="2" destOrd="0" presId="urn:microsoft.com/office/officeart/2008/layout/NameandTitleOrganizationalChart"/>
    <dgm:cxn modelId="{22A4E885-003E-49AF-9EC7-A697755F4BD9}" type="presParOf" srcId="{881C6C6B-5F34-4902-91A1-703D4DAB99BF}" destId="{CBFB4C4E-B1E8-45F7-852E-0D1E0EF3C9F0}" srcOrd="2" destOrd="0" presId="urn:microsoft.com/office/officeart/2008/layout/NameandTitleOrganizationalChart"/>
    <dgm:cxn modelId="{292D2AFB-0ED5-4669-9300-C6713910B6F9}" type="presParOf" srcId="{3A82268E-EBC5-40F6-BC1A-0E7ED8947D81}" destId="{AC5D27FB-8D47-4A96-84B6-BA575CC52B64}" srcOrd="2" destOrd="0" presId="urn:microsoft.com/office/officeart/2008/layout/NameandTitleOrganizationalChart"/>
    <dgm:cxn modelId="{4464D086-110E-4292-8202-0B59A49EFCF3}" type="presParOf" srcId="{7CB9A014-9E34-4EDF-AB10-0B886761E7E5}" destId="{6D12E14B-3AA1-4E21-A4C8-64BA31AF9B6E}" srcOrd="2" destOrd="0" presId="urn:microsoft.com/office/officeart/2008/layout/NameandTitleOrganizationalChart"/>
    <dgm:cxn modelId="{3E55888A-8FC3-4A6A-90EE-21D98C1CE05E}" type="presParOf" srcId="{7CB9A014-9E34-4EDF-AB10-0B886761E7E5}" destId="{2F77EA26-43FF-4770-BB0D-10D1EBBF30D3}" srcOrd="3" destOrd="0" presId="urn:microsoft.com/office/officeart/2008/layout/NameandTitleOrganizationalChart"/>
    <dgm:cxn modelId="{3E055D0A-7283-41C0-BAB9-015B8B4F6E4E}" type="presParOf" srcId="{2F77EA26-43FF-4770-BB0D-10D1EBBF30D3}" destId="{8CBF2D93-6075-454F-A6E6-16C0D6C5CA76}" srcOrd="0" destOrd="0" presId="urn:microsoft.com/office/officeart/2008/layout/NameandTitleOrganizationalChart"/>
    <dgm:cxn modelId="{DF3FD7C7-5278-4370-8DBB-D207969E4E39}" type="presParOf" srcId="{8CBF2D93-6075-454F-A6E6-16C0D6C5CA76}" destId="{DBEA2A6F-A913-4954-B709-96031FF538C6}" srcOrd="0" destOrd="0" presId="urn:microsoft.com/office/officeart/2008/layout/NameandTitleOrganizationalChart"/>
    <dgm:cxn modelId="{2A058101-8337-4EBA-BC6C-BA3019CA4D6B}" type="presParOf" srcId="{8CBF2D93-6075-454F-A6E6-16C0D6C5CA76}" destId="{565D3560-C94C-4FEE-A125-579DA57CE160}" srcOrd="1" destOrd="0" presId="urn:microsoft.com/office/officeart/2008/layout/NameandTitleOrganizationalChart"/>
    <dgm:cxn modelId="{E2EBDC7C-1405-45D3-A3AA-D75CEE37576A}" type="presParOf" srcId="{8CBF2D93-6075-454F-A6E6-16C0D6C5CA76}" destId="{183DDA1B-CA68-4149-9C30-EA428E277B76}" srcOrd="2" destOrd="0" presId="urn:microsoft.com/office/officeart/2008/layout/NameandTitleOrganizationalChart"/>
    <dgm:cxn modelId="{D5DABFE0-1E5A-469E-A7BF-ED32ECEB1205}" type="presParOf" srcId="{2F77EA26-43FF-4770-BB0D-10D1EBBF30D3}" destId="{0E0E98B9-6D80-4666-9F2A-B1A0DE37054A}" srcOrd="1" destOrd="0" presId="urn:microsoft.com/office/officeart/2008/layout/NameandTitleOrganizationalChart"/>
    <dgm:cxn modelId="{ECE49550-A020-40CB-8C6F-90782A0F84E1}" type="presParOf" srcId="{0E0E98B9-6D80-4666-9F2A-B1A0DE37054A}" destId="{C5760747-0611-4682-AE90-D4887AFEC03C}" srcOrd="0" destOrd="0" presId="urn:microsoft.com/office/officeart/2008/layout/NameandTitleOrganizationalChart"/>
    <dgm:cxn modelId="{FB592432-2F96-4448-B6BE-EB6B3164B42E}" type="presParOf" srcId="{0E0E98B9-6D80-4666-9F2A-B1A0DE37054A}" destId="{4B8F97CE-6757-485A-AED5-4EB612D66780}" srcOrd="1" destOrd="0" presId="urn:microsoft.com/office/officeart/2008/layout/NameandTitleOrganizationalChart"/>
    <dgm:cxn modelId="{B7263F7C-D283-456B-8D34-62737966A0B3}" type="presParOf" srcId="{4B8F97CE-6757-485A-AED5-4EB612D66780}" destId="{033B0323-18C2-4C14-BC9E-65EE7CB5116F}" srcOrd="0" destOrd="0" presId="urn:microsoft.com/office/officeart/2008/layout/NameandTitleOrganizationalChart"/>
    <dgm:cxn modelId="{9A4529A9-E876-415D-99A5-728396D4757B}" type="presParOf" srcId="{033B0323-18C2-4C14-BC9E-65EE7CB5116F}" destId="{65645477-4F20-40B0-90E5-B7A92AC68917}" srcOrd="0" destOrd="0" presId="urn:microsoft.com/office/officeart/2008/layout/NameandTitleOrganizationalChart"/>
    <dgm:cxn modelId="{4C45C82E-11D0-40BF-B06A-EEB82D140FC5}" type="presParOf" srcId="{033B0323-18C2-4C14-BC9E-65EE7CB5116F}" destId="{BA0AD9CB-B23C-417F-B214-19730998F493}" srcOrd="1" destOrd="0" presId="urn:microsoft.com/office/officeart/2008/layout/NameandTitleOrganizationalChart"/>
    <dgm:cxn modelId="{DE19CAF2-1045-4D5C-AECD-1EB53014351C}" type="presParOf" srcId="{033B0323-18C2-4C14-BC9E-65EE7CB5116F}" destId="{9E5C0083-187F-42F2-8E5E-C1DBDA327408}" srcOrd="2" destOrd="0" presId="urn:microsoft.com/office/officeart/2008/layout/NameandTitleOrganizationalChart"/>
    <dgm:cxn modelId="{3E16CEBC-BD7A-4BA4-853F-8B6DF03BA50B}" type="presParOf" srcId="{4B8F97CE-6757-485A-AED5-4EB612D66780}" destId="{EB5E5017-C10B-4FC1-AF75-0CEEF4C0CD78}" srcOrd="1" destOrd="0" presId="urn:microsoft.com/office/officeart/2008/layout/NameandTitleOrganizationalChart"/>
    <dgm:cxn modelId="{72510E4A-9EC2-4A42-A24C-849943FA0083}" type="presParOf" srcId="{4B8F97CE-6757-485A-AED5-4EB612D66780}" destId="{2B0C1A3D-FD8E-418C-8F9B-BB8C995D7319}" srcOrd="2" destOrd="0" presId="urn:microsoft.com/office/officeart/2008/layout/NameandTitleOrganizationalChart"/>
    <dgm:cxn modelId="{B9A32F90-FE6A-4F68-8F9C-5AD2F304260E}" type="presParOf" srcId="{0E0E98B9-6D80-4666-9F2A-B1A0DE37054A}" destId="{F4081F28-5D71-46BC-A937-4476BB5AA016}" srcOrd="2" destOrd="0" presId="urn:microsoft.com/office/officeart/2008/layout/NameandTitleOrganizationalChart"/>
    <dgm:cxn modelId="{CF954EC7-548D-4C26-BBC9-9D6F302AA3D7}" type="presParOf" srcId="{0E0E98B9-6D80-4666-9F2A-B1A0DE37054A}" destId="{8EFD6F2E-B39B-4F7E-B9CD-B689A486CD0E}" srcOrd="3" destOrd="0" presId="urn:microsoft.com/office/officeart/2008/layout/NameandTitleOrganizationalChart"/>
    <dgm:cxn modelId="{EF022025-A7AB-4598-A549-E7EFD2669EA8}" type="presParOf" srcId="{8EFD6F2E-B39B-4F7E-B9CD-B689A486CD0E}" destId="{77FAC0A7-E7A1-44B4-A11B-8BC0DF65EB93}" srcOrd="0" destOrd="0" presId="urn:microsoft.com/office/officeart/2008/layout/NameandTitleOrganizationalChart"/>
    <dgm:cxn modelId="{AF738D54-D997-4D44-B300-566D477D7258}" type="presParOf" srcId="{77FAC0A7-E7A1-44B4-A11B-8BC0DF65EB93}" destId="{F816CF69-9602-4C8F-B074-C91F57D9379C}" srcOrd="0" destOrd="0" presId="urn:microsoft.com/office/officeart/2008/layout/NameandTitleOrganizationalChart"/>
    <dgm:cxn modelId="{EB7CC024-700D-464F-9049-60AB725FB568}" type="presParOf" srcId="{77FAC0A7-E7A1-44B4-A11B-8BC0DF65EB93}" destId="{19B89ACB-B0B3-4B16-87E3-144A316C08D3}" srcOrd="1" destOrd="0" presId="urn:microsoft.com/office/officeart/2008/layout/NameandTitleOrganizationalChart"/>
    <dgm:cxn modelId="{961672FB-77B1-42C4-83FC-49C1EFB6577D}" type="presParOf" srcId="{77FAC0A7-E7A1-44B4-A11B-8BC0DF65EB93}" destId="{35D4B905-5D7D-4EDA-AC12-D9DB8812D250}" srcOrd="2" destOrd="0" presId="urn:microsoft.com/office/officeart/2008/layout/NameandTitleOrganizationalChart"/>
    <dgm:cxn modelId="{6A2654AE-1898-4EB6-AE42-BF2599FB31C1}" type="presParOf" srcId="{8EFD6F2E-B39B-4F7E-B9CD-B689A486CD0E}" destId="{4EFF8411-A387-47F2-82E6-BE15E543827C}" srcOrd="1" destOrd="0" presId="urn:microsoft.com/office/officeart/2008/layout/NameandTitleOrganizationalChart"/>
    <dgm:cxn modelId="{0813ACFD-DF52-4607-9A4D-FAF1AA490060}" type="presParOf" srcId="{8EFD6F2E-B39B-4F7E-B9CD-B689A486CD0E}" destId="{82ABA194-ED70-415A-933A-06887CC66812}" srcOrd="2" destOrd="0" presId="urn:microsoft.com/office/officeart/2008/layout/NameandTitleOrganizationalChart"/>
    <dgm:cxn modelId="{4BE47A50-AADB-4ECB-9EA1-2C5D3D8411A7}" type="presParOf" srcId="{0E0E98B9-6D80-4666-9F2A-B1A0DE37054A}" destId="{78E6EF5A-AD6A-418A-958A-F01D8F3E4709}" srcOrd="4" destOrd="0" presId="urn:microsoft.com/office/officeart/2008/layout/NameandTitleOrganizationalChart"/>
    <dgm:cxn modelId="{A08797B8-75E7-4C41-AD5F-95C747F13C55}" type="presParOf" srcId="{0E0E98B9-6D80-4666-9F2A-B1A0DE37054A}" destId="{C69402E6-0557-45FB-8472-08F3D3F2FE69}" srcOrd="5" destOrd="0" presId="urn:microsoft.com/office/officeart/2008/layout/NameandTitleOrganizationalChart"/>
    <dgm:cxn modelId="{D1FA2E0C-7409-4E45-AC74-4237D41EC43E}" type="presParOf" srcId="{C69402E6-0557-45FB-8472-08F3D3F2FE69}" destId="{B44086AC-5C92-43FE-9F90-91B290B3B089}" srcOrd="0" destOrd="0" presId="urn:microsoft.com/office/officeart/2008/layout/NameandTitleOrganizationalChart"/>
    <dgm:cxn modelId="{37ADAB3E-5868-4417-9C0C-66842B3BF894}" type="presParOf" srcId="{B44086AC-5C92-43FE-9F90-91B290B3B089}" destId="{9215A1EB-ED93-4B06-A93F-21625A6A51A9}" srcOrd="0" destOrd="0" presId="urn:microsoft.com/office/officeart/2008/layout/NameandTitleOrganizationalChart"/>
    <dgm:cxn modelId="{37004E0A-5E5B-47A4-915E-573776FE3C5A}" type="presParOf" srcId="{B44086AC-5C92-43FE-9F90-91B290B3B089}" destId="{C6CB4E30-7C10-41E8-83B1-921106D663D4}" srcOrd="1" destOrd="0" presId="urn:microsoft.com/office/officeart/2008/layout/NameandTitleOrganizationalChart"/>
    <dgm:cxn modelId="{1035E953-1651-419F-B9F5-36586CE640BC}" type="presParOf" srcId="{B44086AC-5C92-43FE-9F90-91B290B3B089}" destId="{6A11EC5A-62D2-4736-B41F-8FDAB184E227}" srcOrd="2" destOrd="0" presId="urn:microsoft.com/office/officeart/2008/layout/NameandTitleOrganizationalChart"/>
    <dgm:cxn modelId="{8C5CA6DA-A6A3-4E3B-BB5F-ADA4D170BF2C}" type="presParOf" srcId="{C69402E6-0557-45FB-8472-08F3D3F2FE69}" destId="{DE827EDC-ACA8-41F2-B1FB-D508DD3B1816}" srcOrd="1" destOrd="0" presId="urn:microsoft.com/office/officeart/2008/layout/NameandTitleOrganizationalChart"/>
    <dgm:cxn modelId="{7ACAAA81-BEFA-4868-ABFD-42AC08502071}" type="presParOf" srcId="{C69402E6-0557-45FB-8472-08F3D3F2FE69}" destId="{A00CD00C-5089-4799-827E-50FB0C0A4AE7}" srcOrd="2" destOrd="0" presId="urn:microsoft.com/office/officeart/2008/layout/NameandTitleOrganizationalChart"/>
    <dgm:cxn modelId="{EC450AA8-A15B-45DE-A969-34002214E23E}" type="presParOf" srcId="{0E0E98B9-6D80-4666-9F2A-B1A0DE37054A}" destId="{8E37A290-64F3-4CE6-BF13-7AAC4AB652A5}" srcOrd="6" destOrd="0" presId="urn:microsoft.com/office/officeart/2008/layout/NameandTitleOrganizationalChart"/>
    <dgm:cxn modelId="{C5919234-036A-45A0-8B50-733DDF6B7BD1}" type="presParOf" srcId="{0E0E98B9-6D80-4666-9F2A-B1A0DE37054A}" destId="{4498BE5F-A46B-4914-A0E1-BC29E344E6E8}" srcOrd="7" destOrd="0" presId="urn:microsoft.com/office/officeart/2008/layout/NameandTitleOrganizationalChart"/>
    <dgm:cxn modelId="{B578C840-6D85-4AC6-AF59-751BB495E235}" type="presParOf" srcId="{4498BE5F-A46B-4914-A0E1-BC29E344E6E8}" destId="{54F68B11-9F6E-4DBE-820B-78CE1BFEE4CE}" srcOrd="0" destOrd="0" presId="urn:microsoft.com/office/officeart/2008/layout/NameandTitleOrganizationalChart"/>
    <dgm:cxn modelId="{3CA1BA9E-9F2B-47C5-9E9D-7E04F168973D}" type="presParOf" srcId="{54F68B11-9F6E-4DBE-820B-78CE1BFEE4CE}" destId="{34D19856-B89E-43A9-965B-2E659C72FDA7}" srcOrd="0" destOrd="0" presId="urn:microsoft.com/office/officeart/2008/layout/NameandTitleOrganizationalChart"/>
    <dgm:cxn modelId="{3D994C22-018B-419F-A743-AA48DD521113}" type="presParOf" srcId="{54F68B11-9F6E-4DBE-820B-78CE1BFEE4CE}" destId="{7A4E628E-B194-47A7-BF44-AA0E3B57AA29}" srcOrd="1" destOrd="0" presId="urn:microsoft.com/office/officeart/2008/layout/NameandTitleOrganizationalChart"/>
    <dgm:cxn modelId="{BF8DF929-28C0-4AD4-8891-E9C27CACFD29}" type="presParOf" srcId="{54F68B11-9F6E-4DBE-820B-78CE1BFEE4CE}" destId="{FD1DE319-BC11-4FD5-AE39-4D7BC115D2A7}" srcOrd="2" destOrd="0" presId="urn:microsoft.com/office/officeart/2008/layout/NameandTitleOrganizationalChart"/>
    <dgm:cxn modelId="{70A92862-DB64-43E3-9333-87096EE6DD0C}" type="presParOf" srcId="{4498BE5F-A46B-4914-A0E1-BC29E344E6E8}" destId="{2F7E9296-E7C5-478B-B93F-B62F01702354}" srcOrd="1" destOrd="0" presId="urn:microsoft.com/office/officeart/2008/layout/NameandTitleOrganizationalChart"/>
    <dgm:cxn modelId="{9BC3BBDA-C0F4-48E2-B304-D5D967BFEFE9}" type="presParOf" srcId="{4498BE5F-A46B-4914-A0E1-BC29E344E6E8}" destId="{F6C75BD4-9CDA-4461-A83A-EED24274081B}" srcOrd="2" destOrd="0" presId="urn:microsoft.com/office/officeart/2008/layout/NameandTitleOrganizationalChart"/>
    <dgm:cxn modelId="{4F09505E-B8D8-4D78-994A-26DB142FD5F5}" type="presParOf" srcId="{0E0E98B9-6D80-4666-9F2A-B1A0DE37054A}" destId="{ADFCD3FF-A040-4427-8E3D-9566D5967FDC}" srcOrd="8" destOrd="0" presId="urn:microsoft.com/office/officeart/2008/layout/NameandTitleOrganizationalChart"/>
    <dgm:cxn modelId="{919E1906-D664-4236-A849-1656F92295FB}" type="presParOf" srcId="{0E0E98B9-6D80-4666-9F2A-B1A0DE37054A}" destId="{9F4802C5-3BD3-4BD0-9BBF-87136E10BB35}" srcOrd="9" destOrd="0" presId="urn:microsoft.com/office/officeart/2008/layout/NameandTitleOrganizationalChart"/>
    <dgm:cxn modelId="{348CD754-12A1-426D-8B6D-96BCB7C8FACF}" type="presParOf" srcId="{9F4802C5-3BD3-4BD0-9BBF-87136E10BB35}" destId="{0C5DD5E7-A8C2-4528-8AD2-2109F109D53B}" srcOrd="0" destOrd="0" presId="urn:microsoft.com/office/officeart/2008/layout/NameandTitleOrganizationalChart"/>
    <dgm:cxn modelId="{D01D9B74-E74B-4C79-974D-C3F5A00E4CA8}" type="presParOf" srcId="{0C5DD5E7-A8C2-4528-8AD2-2109F109D53B}" destId="{028C7355-7B63-4E75-A33B-A1BADB957A64}" srcOrd="0" destOrd="0" presId="urn:microsoft.com/office/officeart/2008/layout/NameandTitleOrganizationalChart"/>
    <dgm:cxn modelId="{B7B7CF61-05FE-440B-948F-507BAE6C4388}" type="presParOf" srcId="{0C5DD5E7-A8C2-4528-8AD2-2109F109D53B}" destId="{EF0E72DB-00D9-4435-A7F5-C0ACEB33A629}" srcOrd="1" destOrd="0" presId="urn:microsoft.com/office/officeart/2008/layout/NameandTitleOrganizationalChart"/>
    <dgm:cxn modelId="{27946C76-3387-4059-8F44-D9DA9B2B2709}" type="presParOf" srcId="{0C5DD5E7-A8C2-4528-8AD2-2109F109D53B}" destId="{358DA1D5-B21D-490D-B8BF-D1D33E83372E}" srcOrd="2" destOrd="0" presId="urn:microsoft.com/office/officeart/2008/layout/NameandTitleOrganizationalChart"/>
    <dgm:cxn modelId="{32CD1EA7-540E-4C50-81C8-30186B245965}" type="presParOf" srcId="{9F4802C5-3BD3-4BD0-9BBF-87136E10BB35}" destId="{0AB84FBB-57BA-4055-974F-49BB8D230753}" srcOrd="1" destOrd="0" presId="urn:microsoft.com/office/officeart/2008/layout/NameandTitleOrganizationalChart"/>
    <dgm:cxn modelId="{151576DB-5510-4260-A9D8-CEB149BDCE99}" type="presParOf" srcId="{9F4802C5-3BD3-4BD0-9BBF-87136E10BB35}" destId="{35C0C28A-3696-4DF5-9718-40EF00A0730E}" srcOrd="2" destOrd="0" presId="urn:microsoft.com/office/officeart/2008/layout/NameandTitleOrganizationalChart"/>
    <dgm:cxn modelId="{CEF84521-C22C-4CB2-AC20-4157B1F78973}" type="presParOf" srcId="{2F77EA26-43FF-4770-BB0D-10D1EBBF30D3}" destId="{056C8AD6-8D9A-498A-9ECB-21CD4A2C1BE5}" srcOrd="2" destOrd="0" presId="urn:microsoft.com/office/officeart/2008/layout/NameandTitleOrganizationalChart"/>
    <dgm:cxn modelId="{9F64B489-FFF8-4EBE-8469-82478D4DB72A}" type="presParOf" srcId="{7CB9A014-9E34-4EDF-AB10-0B886761E7E5}" destId="{59B06BAB-6F4B-420B-9F23-3599AA89E1B5}" srcOrd="4" destOrd="0" presId="urn:microsoft.com/office/officeart/2008/layout/NameandTitleOrganizationalChart"/>
    <dgm:cxn modelId="{6C46A640-189C-4750-9ABB-1E4A91E56F51}" type="presParOf" srcId="{7CB9A014-9E34-4EDF-AB10-0B886761E7E5}" destId="{7B16637D-9A09-4B19-A0FB-E4CC32F87621}" srcOrd="5" destOrd="0" presId="urn:microsoft.com/office/officeart/2008/layout/NameandTitleOrganizationalChart"/>
    <dgm:cxn modelId="{784791B0-325C-425B-894E-DFFC18FBF9FA}" type="presParOf" srcId="{7B16637D-9A09-4B19-A0FB-E4CC32F87621}" destId="{5208B823-C695-4635-BA66-C4B0DA9F8FB5}" srcOrd="0" destOrd="0" presId="urn:microsoft.com/office/officeart/2008/layout/NameandTitleOrganizationalChart"/>
    <dgm:cxn modelId="{368584EB-91B6-4614-819D-23E396B89A0D}" type="presParOf" srcId="{5208B823-C695-4635-BA66-C4B0DA9F8FB5}" destId="{306FB3DC-297F-4D57-BDA7-6259906395DB}" srcOrd="0" destOrd="0" presId="urn:microsoft.com/office/officeart/2008/layout/NameandTitleOrganizationalChart"/>
    <dgm:cxn modelId="{5729E95B-A265-4AA7-B661-F82082DD4D08}" type="presParOf" srcId="{5208B823-C695-4635-BA66-C4B0DA9F8FB5}" destId="{FF9F2340-0544-4059-AD3F-739DB15937FC}" srcOrd="1" destOrd="0" presId="urn:microsoft.com/office/officeart/2008/layout/NameandTitleOrganizationalChart"/>
    <dgm:cxn modelId="{E3F24215-6821-4238-B326-5AC97A99F533}" type="presParOf" srcId="{5208B823-C695-4635-BA66-C4B0DA9F8FB5}" destId="{2DB228E4-B420-4383-823E-2005DC071F1B}" srcOrd="2" destOrd="0" presId="urn:microsoft.com/office/officeart/2008/layout/NameandTitleOrganizationalChart"/>
    <dgm:cxn modelId="{DAE7A451-B840-4799-B7F8-BD267F6C9E62}" type="presParOf" srcId="{7B16637D-9A09-4B19-A0FB-E4CC32F87621}" destId="{6EDC1A0A-1947-4F4D-BF0F-960CC551C8C4}" srcOrd="1" destOrd="0" presId="urn:microsoft.com/office/officeart/2008/layout/NameandTitleOrganizationalChart"/>
    <dgm:cxn modelId="{5249944C-0FFE-445F-B8AA-7645D1C4BBCB}" type="presParOf" srcId="{7B16637D-9A09-4B19-A0FB-E4CC32F87621}" destId="{94EC653F-9DDD-4C67-BDB7-A795A3E85D0C}" srcOrd="2" destOrd="0" presId="urn:microsoft.com/office/officeart/2008/layout/NameandTitleOrganizationalChart"/>
    <dgm:cxn modelId="{26738B07-454E-4C35-A9CA-6A5075944AF6}" type="presParOf" srcId="{7CB9A014-9E34-4EDF-AB10-0B886761E7E5}" destId="{52145DB2-13A9-447A-AC18-B93483B9861F}" srcOrd="6" destOrd="0" presId="urn:microsoft.com/office/officeart/2008/layout/NameandTitleOrganizationalChart"/>
    <dgm:cxn modelId="{BB9D91A8-C257-49C1-BD64-A78A954C9DC7}" type="presParOf" srcId="{7CB9A014-9E34-4EDF-AB10-0B886761E7E5}" destId="{BFB0CC30-4BFE-40AD-AFA7-C423724DADAB}" srcOrd="7" destOrd="0" presId="urn:microsoft.com/office/officeart/2008/layout/NameandTitleOrganizationalChart"/>
    <dgm:cxn modelId="{43EE4E0A-ED70-4BF8-BF71-D324B62E69E8}" type="presParOf" srcId="{BFB0CC30-4BFE-40AD-AFA7-C423724DADAB}" destId="{0BADDB0C-BEA1-4D8B-96BE-BDBE73EE50A1}" srcOrd="0" destOrd="0" presId="urn:microsoft.com/office/officeart/2008/layout/NameandTitleOrganizationalChart"/>
    <dgm:cxn modelId="{0F6B55CF-091B-4FC1-A85F-8FCB00A6BA84}" type="presParOf" srcId="{0BADDB0C-BEA1-4D8B-96BE-BDBE73EE50A1}" destId="{CB1FD508-BADD-4F32-8ED0-64700EFF120C}" srcOrd="0" destOrd="0" presId="urn:microsoft.com/office/officeart/2008/layout/NameandTitleOrganizationalChart"/>
    <dgm:cxn modelId="{7000115B-C764-412A-BFCF-55DB306525CC}" type="presParOf" srcId="{0BADDB0C-BEA1-4D8B-96BE-BDBE73EE50A1}" destId="{EE4B7E75-1C23-4A9D-AE54-12928C794109}" srcOrd="1" destOrd="0" presId="urn:microsoft.com/office/officeart/2008/layout/NameandTitleOrganizationalChart"/>
    <dgm:cxn modelId="{EF846EFC-1B58-499F-BB76-53B0F775DAAF}" type="presParOf" srcId="{0BADDB0C-BEA1-4D8B-96BE-BDBE73EE50A1}" destId="{621E2C10-BF41-48AE-B103-D3E7993AB4E0}" srcOrd="2" destOrd="0" presId="urn:microsoft.com/office/officeart/2008/layout/NameandTitleOrganizationalChart"/>
    <dgm:cxn modelId="{A40D1370-A638-47B5-B71F-7FAD77F4E31F}" type="presParOf" srcId="{BFB0CC30-4BFE-40AD-AFA7-C423724DADAB}" destId="{739D2577-871F-4ABE-AE42-15659C9AD651}" srcOrd="1" destOrd="0" presId="urn:microsoft.com/office/officeart/2008/layout/NameandTitleOrganizationalChart"/>
    <dgm:cxn modelId="{B74418C4-C5C1-4A3B-92D9-9978694C7087}" type="presParOf" srcId="{739D2577-871F-4ABE-AE42-15659C9AD651}" destId="{C32A7160-9F98-4CDA-96AC-99841E1F92A8}" srcOrd="0" destOrd="0" presId="urn:microsoft.com/office/officeart/2008/layout/NameandTitleOrganizationalChart"/>
    <dgm:cxn modelId="{A72D24DA-4638-47AA-B2A2-DCB40465E65D}" type="presParOf" srcId="{739D2577-871F-4ABE-AE42-15659C9AD651}" destId="{03F0F6FA-8BC8-47ED-AC47-6959FA8B94B5}" srcOrd="1" destOrd="0" presId="urn:microsoft.com/office/officeart/2008/layout/NameandTitleOrganizationalChart"/>
    <dgm:cxn modelId="{9647BC65-F714-4DA8-8E09-1F0662BA6B4A}" type="presParOf" srcId="{03F0F6FA-8BC8-47ED-AC47-6959FA8B94B5}" destId="{88F791F4-0507-48FB-BDCE-45C2FA6C28CF}" srcOrd="0" destOrd="0" presId="urn:microsoft.com/office/officeart/2008/layout/NameandTitleOrganizationalChart"/>
    <dgm:cxn modelId="{3EFCAA6A-9811-4A59-BB65-DD9840BA0C4D}" type="presParOf" srcId="{88F791F4-0507-48FB-BDCE-45C2FA6C28CF}" destId="{4341F109-B785-4EE3-BF7A-2A1BC638FF79}" srcOrd="0" destOrd="0" presId="urn:microsoft.com/office/officeart/2008/layout/NameandTitleOrganizationalChart"/>
    <dgm:cxn modelId="{76AB01F1-17B3-482F-ABCD-71D799955719}" type="presParOf" srcId="{88F791F4-0507-48FB-BDCE-45C2FA6C28CF}" destId="{97179A81-E74F-4C9B-A5AF-AE211C7143BB}" srcOrd="1" destOrd="0" presId="urn:microsoft.com/office/officeart/2008/layout/NameandTitleOrganizationalChart"/>
    <dgm:cxn modelId="{AEA13F62-04BD-43A8-8F95-10E5E6207722}" type="presParOf" srcId="{88F791F4-0507-48FB-BDCE-45C2FA6C28CF}" destId="{8EEA1D70-F41F-42BC-A6D9-B33DD4A4BBED}" srcOrd="2" destOrd="0" presId="urn:microsoft.com/office/officeart/2008/layout/NameandTitleOrganizationalChart"/>
    <dgm:cxn modelId="{57584AF7-0FAA-47B8-BF76-279CC10006B5}" type="presParOf" srcId="{03F0F6FA-8BC8-47ED-AC47-6959FA8B94B5}" destId="{AEC6E1DE-A64D-4D69-B694-247267CCC0D7}" srcOrd="1" destOrd="0" presId="urn:microsoft.com/office/officeart/2008/layout/NameandTitleOrganizationalChart"/>
    <dgm:cxn modelId="{BFDEE22E-8706-44BF-A75A-16BB0041D48C}" type="presParOf" srcId="{03F0F6FA-8BC8-47ED-AC47-6959FA8B94B5}" destId="{CB5020D5-357F-4B29-9C52-2B1BDB1FAD3C}" srcOrd="2" destOrd="0" presId="urn:microsoft.com/office/officeart/2008/layout/NameandTitleOrganizationalChart"/>
    <dgm:cxn modelId="{44183C47-1899-49D9-B579-A4A9D93F794E}" type="presParOf" srcId="{739D2577-871F-4ABE-AE42-15659C9AD651}" destId="{E17DF081-BA76-47B2-9AC0-3A1CE1C8BE86}" srcOrd="2" destOrd="0" presId="urn:microsoft.com/office/officeart/2008/layout/NameandTitleOrganizationalChart"/>
    <dgm:cxn modelId="{8A14A815-23CA-4BB6-9823-EBC5ABC8A87B}" type="presParOf" srcId="{739D2577-871F-4ABE-AE42-15659C9AD651}" destId="{615D6DCA-AE89-4156-AE19-D401042B7C0F}" srcOrd="3" destOrd="0" presId="urn:microsoft.com/office/officeart/2008/layout/NameandTitleOrganizationalChart"/>
    <dgm:cxn modelId="{869574DF-4EB2-4BBF-9C9D-73142F59ABE2}" type="presParOf" srcId="{615D6DCA-AE89-4156-AE19-D401042B7C0F}" destId="{4E7D6510-F8E1-45CB-BFED-3191BDA1F708}" srcOrd="0" destOrd="0" presId="urn:microsoft.com/office/officeart/2008/layout/NameandTitleOrganizationalChart"/>
    <dgm:cxn modelId="{7A94D5D9-6987-4B38-B00B-7D1FC18FB1EA}" type="presParOf" srcId="{4E7D6510-F8E1-45CB-BFED-3191BDA1F708}" destId="{7BC972DD-38B3-4697-8FFC-99B0A239ADBF}" srcOrd="0" destOrd="0" presId="urn:microsoft.com/office/officeart/2008/layout/NameandTitleOrganizationalChart"/>
    <dgm:cxn modelId="{FC49C279-85B6-4126-A65B-E84841845706}" type="presParOf" srcId="{4E7D6510-F8E1-45CB-BFED-3191BDA1F708}" destId="{F06E2A3E-2A8D-4A19-8D0A-99A02B05E7D3}" srcOrd="1" destOrd="0" presId="urn:microsoft.com/office/officeart/2008/layout/NameandTitleOrganizationalChart"/>
    <dgm:cxn modelId="{937BC342-133A-4E5B-84F4-FAFAE911486F}" type="presParOf" srcId="{4E7D6510-F8E1-45CB-BFED-3191BDA1F708}" destId="{072836EB-2762-453B-850A-BCFA2CC33982}" srcOrd="2" destOrd="0" presId="urn:microsoft.com/office/officeart/2008/layout/NameandTitleOrganizationalChart"/>
    <dgm:cxn modelId="{D56E3209-9062-42A8-B8C7-E1CBB5102FE0}" type="presParOf" srcId="{615D6DCA-AE89-4156-AE19-D401042B7C0F}" destId="{A6E0C248-5A02-407B-AA72-5EA1B32E41AE}" srcOrd="1" destOrd="0" presId="urn:microsoft.com/office/officeart/2008/layout/NameandTitleOrganizationalChart"/>
    <dgm:cxn modelId="{7809D971-6D00-4961-BA59-1EB3C57A42FF}" type="presParOf" srcId="{615D6DCA-AE89-4156-AE19-D401042B7C0F}" destId="{E8F41EAA-1147-4B4E-AD37-E0EDA9BFF2E4}" srcOrd="2" destOrd="0" presId="urn:microsoft.com/office/officeart/2008/layout/NameandTitleOrganizationalChart"/>
    <dgm:cxn modelId="{0AE412D4-1993-4CFE-9C08-36E0B1091460}" type="presParOf" srcId="{BFB0CC30-4BFE-40AD-AFA7-C423724DADAB}" destId="{5F716A09-0F09-4A78-9862-C5E7A9C9656C}" srcOrd="2" destOrd="0" presId="urn:microsoft.com/office/officeart/2008/layout/NameandTitleOrganizationalChart"/>
    <dgm:cxn modelId="{D68970A1-9D43-42CD-AD51-884A9F9FC1B9}" type="presParOf" srcId="{594C9C9F-763F-4FE6-A438-10B1B0707869}" destId="{21D435E5-F1AF-4A43-86E6-B960C7942922}" srcOrd="2" destOrd="0" presId="urn:microsoft.com/office/officeart/2008/layout/NameandTitleOrganizationalChart"/>
    <dgm:cxn modelId="{07D87DE6-EB8C-4572-BB30-DA2E55309788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Chief of Staff</a:t>
          </a:r>
          <a:br>
            <a:rPr lang="en-US"/>
          </a:br>
          <a:r>
            <a:rPr lang="en-US"/>
            <a:t>(Angel Fisher)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D3A42B3C-917B-431D-9240-6A6F4A488F14}">
      <dgm:prSet phldrT="[Text]"/>
      <dgm:spPr/>
      <dgm:t>
        <a:bodyPr/>
        <a:lstStyle/>
        <a:p>
          <a:r>
            <a:rPr lang="en-US"/>
            <a:t>Executive Coordinator of Medical Services</a:t>
          </a:r>
          <a:br>
            <a:rPr lang="en-US"/>
          </a:br>
          <a:r>
            <a:rPr lang="en-US"/>
            <a:t>(</a:t>
          </a:r>
          <a:r>
            <a:rPr lang="en-US" err="1"/>
            <a:t>Devitta</a:t>
          </a:r>
          <a:r>
            <a:rPr lang="en-US"/>
            <a:t> Edwards)</a:t>
          </a:r>
        </a:p>
      </dgm:t>
    </dgm:pt>
    <dgm:pt modelId="{85DA5A36-87B5-4CBD-97BF-4FCF3A1E8E47}" type="parTrans" cxnId="{5D4A62C6-5FF0-470D-92F8-434A86291BA1}">
      <dgm:prSet/>
      <dgm:spPr/>
      <dgm:t>
        <a:bodyPr/>
        <a:lstStyle/>
        <a:p>
          <a:endParaRPr lang="en-US"/>
        </a:p>
      </dgm:t>
    </dgm:pt>
    <dgm:pt modelId="{D3021C22-45AF-4936-AEE7-AC738B312292}" type="sibTrans" cxnId="{5D4A62C6-5FF0-470D-92F8-434A86291BA1}">
      <dgm:prSet/>
      <dgm:spPr/>
      <dgm:t>
        <a:bodyPr/>
        <a:lstStyle/>
        <a:p>
          <a:endParaRPr lang="en-US"/>
        </a:p>
      </dgm:t>
    </dgm:pt>
    <dgm:pt modelId="{12C3FBD1-0F9B-4C70-9B25-7AEB9DD38EA0}">
      <dgm:prSet phldrT="[Text]"/>
      <dgm:spPr/>
      <dgm:t>
        <a:bodyPr/>
        <a:lstStyle/>
        <a:p>
          <a:r>
            <a:rPr lang="en-US"/>
            <a:t>Assistant Executive Coordinator</a:t>
          </a:r>
          <a:br>
            <a:rPr lang="en-US"/>
          </a:br>
          <a:r>
            <a:rPr lang="en-US"/>
            <a:t>(Melissa Hutchens)</a:t>
          </a:r>
        </a:p>
      </dgm:t>
    </dgm:pt>
    <dgm:pt modelId="{4B37B416-93EE-4221-8DC3-CC07F6FCF717}" type="parTrans" cxnId="{66227EE7-17E9-4E7E-A29E-C8B5D2A72C1E}">
      <dgm:prSet/>
      <dgm:spPr/>
      <dgm:t>
        <a:bodyPr/>
        <a:lstStyle/>
        <a:p>
          <a:endParaRPr lang="en-US"/>
        </a:p>
      </dgm:t>
    </dgm:pt>
    <dgm:pt modelId="{A8C9F193-5C0D-4FB2-84BC-51C903C4CC7B}" type="sibTrans" cxnId="{66227EE7-17E9-4E7E-A29E-C8B5D2A72C1E}">
      <dgm:prSet/>
      <dgm:spPr/>
      <dgm:t>
        <a:bodyPr/>
        <a:lstStyle/>
        <a:p>
          <a:endParaRPr lang="en-US"/>
        </a:p>
      </dgm:t>
    </dgm:pt>
    <dgm:pt modelId="{18A6DD5E-911C-4F6E-B997-5CB5C2F09B01}">
      <dgm:prSet phldrT="[Text]"/>
      <dgm:spPr/>
      <dgm:t>
        <a:bodyPr/>
        <a:lstStyle/>
        <a:p>
          <a:r>
            <a:rPr lang="en-US"/>
            <a:t>Executive Coordinator of Clinical Services</a:t>
          </a:r>
          <a:br>
            <a:rPr lang="en-US"/>
          </a:br>
          <a:r>
            <a:rPr lang="en-US"/>
            <a:t>(Amber Barnhill)</a:t>
          </a:r>
        </a:p>
      </dgm:t>
    </dgm:pt>
    <dgm:pt modelId="{395EA332-7C15-4558-92C0-761EF46B31C4}" type="parTrans" cxnId="{E96B7CBA-4B61-41FE-8C87-FFD23B89F854}">
      <dgm:prSet/>
      <dgm:spPr/>
      <dgm:t>
        <a:bodyPr/>
        <a:lstStyle/>
        <a:p>
          <a:endParaRPr lang="en-US"/>
        </a:p>
      </dgm:t>
    </dgm:pt>
    <dgm:pt modelId="{B8B73757-9099-4351-8215-729F1A6DD8D3}" type="sibTrans" cxnId="{E96B7CBA-4B61-41FE-8C87-FFD23B89F854}">
      <dgm:prSet/>
      <dgm:spPr/>
      <dgm:t>
        <a:bodyPr/>
        <a:lstStyle/>
        <a:p>
          <a:endParaRPr lang="en-US"/>
        </a:p>
      </dgm:t>
    </dgm:pt>
    <dgm:pt modelId="{597A0502-29ED-4399-B9A9-92992EC44060}">
      <dgm:prSet phldrT="[Text]"/>
      <dgm:spPr/>
      <dgm:t>
        <a:bodyPr/>
        <a:lstStyle/>
        <a:p>
          <a:r>
            <a:rPr lang="en-US"/>
            <a:t>Executive Coordinator</a:t>
          </a:r>
          <a:br>
            <a:rPr lang="en-US"/>
          </a:br>
          <a:r>
            <a:rPr lang="en-US"/>
            <a:t>(Torre Anderson)</a:t>
          </a:r>
        </a:p>
      </dgm:t>
    </dgm:pt>
    <dgm:pt modelId="{FD8569E7-C60B-4D62-8248-3E21CD52440E}" type="parTrans" cxnId="{6F859A88-9890-4395-87D0-D802B1E7EE4D}">
      <dgm:prSet/>
      <dgm:spPr/>
      <dgm:t>
        <a:bodyPr/>
        <a:lstStyle/>
        <a:p>
          <a:endParaRPr lang="en-US"/>
        </a:p>
      </dgm:t>
    </dgm:pt>
    <dgm:pt modelId="{0AFB4C4C-02D3-4057-AF48-18B7A173F78D}" type="sibTrans" cxnId="{6F859A88-9890-4395-87D0-D802B1E7EE4D}">
      <dgm:prSet/>
      <dgm:spPr/>
      <dgm:t>
        <a:bodyPr/>
        <a:lstStyle/>
        <a:p>
          <a:endParaRPr lang="en-US"/>
        </a:p>
      </dgm:t>
    </dgm:pt>
    <dgm:pt modelId="{74E9BA42-3674-465C-A0B5-42DEFB265A20}">
      <dgm:prSet phldrT="[Text]"/>
      <dgm:spPr/>
      <dgm:t>
        <a:bodyPr/>
        <a:lstStyle/>
        <a:p>
          <a:r>
            <a:rPr lang="en-US"/>
            <a:t>Office Supervisor Coordinator</a:t>
          </a:r>
        </a:p>
      </dgm:t>
    </dgm:pt>
    <dgm:pt modelId="{C1E42475-AD2E-473E-98F8-ECD6A303F234}" type="parTrans" cxnId="{8F9EC929-034A-4992-93EE-E37187589ED6}">
      <dgm:prSet/>
      <dgm:spPr/>
      <dgm:t>
        <a:bodyPr/>
        <a:lstStyle/>
        <a:p>
          <a:endParaRPr lang="en-US"/>
        </a:p>
      </dgm:t>
    </dgm:pt>
    <dgm:pt modelId="{C59352F5-FF3A-40C3-9730-081B39F21A9F}" type="sibTrans" cxnId="{8F9EC929-034A-4992-93EE-E37187589ED6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6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6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6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7C0BC6E2-522C-4567-893E-4000934C7A3C}" type="pres">
      <dgm:prSet presAssocID="{FD8569E7-C60B-4D62-8248-3E21CD52440E}" presName="Name37" presStyleLbl="parChTrans1D3" presStyleIdx="0" presStyleCnt="5"/>
      <dgm:spPr/>
    </dgm:pt>
    <dgm:pt modelId="{C06E864B-FC53-421A-B9C4-FB9BE45494E3}" type="pres">
      <dgm:prSet presAssocID="{597A0502-29ED-4399-B9A9-92992EC44060}" presName="hierRoot2" presStyleCnt="0">
        <dgm:presLayoutVars>
          <dgm:hierBranch val="init"/>
        </dgm:presLayoutVars>
      </dgm:prSet>
      <dgm:spPr/>
    </dgm:pt>
    <dgm:pt modelId="{0D455617-947F-4361-BB7A-E9336262EAC6}" type="pres">
      <dgm:prSet presAssocID="{597A0502-29ED-4399-B9A9-92992EC44060}" presName="rootComposite" presStyleCnt="0"/>
      <dgm:spPr/>
    </dgm:pt>
    <dgm:pt modelId="{F249BE48-F074-44F1-B0A0-D8F74281B5D7}" type="pres">
      <dgm:prSet presAssocID="{597A0502-29ED-4399-B9A9-92992EC44060}" presName="rootText" presStyleLbl="node1" presStyleIdx="1" presStyleCnt="6">
        <dgm:presLayoutVars>
          <dgm:chMax/>
          <dgm:chPref val="3"/>
        </dgm:presLayoutVars>
      </dgm:prSet>
      <dgm:spPr/>
    </dgm:pt>
    <dgm:pt modelId="{3E151960-E65D-4999-9B03-1F8DF08318E1}" type="pres">
      <dgm:prSet presAssocID="{597A0502-29ED-4399-B9A9-92992EC44060}" presName="titleText2" presStyleLbl="fgAcc1" presStyleIdx="1" presStyleCnt="6">
        <dgm:presLayoutVars>
          <dgm:chMax val="0"/>
          <dgm:chPref val="0"/>
        </dgm:presLayoutVars>
      </dgm:prSet>
      <dgm:spPr/>
    </dgm:pt>
    <dgm:pt modelId="{3D70AF49-B170-4BD9-9A41-FCFE8E1119FE}" type="pres">
      <dgm:prSet presAssocID="{597A0502-29ED-4399-B9A9-92992EC44060}" presName="rootConnector" presStyleLbl="node3" presStyleIdx="0" presStyleCnt="0"/>
      <dgm:spPr/>
    </dgm:pt>
    <dgm:pt modelId="{58B79479-399B-4446-B6D7-1BE124CC76C3}" type="pres">
      <dgm:prSet presAssocID="{597A0502-29ED-4399-B9A9-92992EC44060}" presName="hierChild4" presStyleCnt="0"/>
      <dgm:spPr/>
    </dgm:pt>
    <dgm:pt modelId="{F05EAE06-080D-4151-AF34-B756CFE3A15A}" type="pres">
      <dgm:prSet presAssocID="{597A0502-29ED-4399-B9A9-92992EC44060}" presName="hierChild5" presStyleCnt="0"/>
      <dgm:spPr/>
    </dgm:pt>
    <dgm:pt modelId="{7351CEC2-A432-4A67-AA62-2E5B29746901}" type="pres">
      <dgm:prSet presAssocID="{85DA5A36-87B5-4CBD-97BF-4FCF3A1E8E47}" presName="Name37" presStyleLbl="parChTrans1D3" presStyleIdx="1" presStyleCnt="5"/>
      <dgm:spPr/>
    </dgm:pt>
    <dgm:pt modelId="{8A472005-114A-4CF7-A6F4-AA172B695AD2}" type="pres">
      <dgm:prSet presAssocID="{D3A42B3C-917B-431D-9240-6A6F4A488F14}" presName="hierRoot2" presStyleCnt="0">
        <dgm:presLayoutVars>
          <dgm:hierBranch val="init"/>
        </dgm:presLayoutVars>
      </dgm:prSet>
      <dgm:spPr/>
    </dgm:pt>
    <dgm:pt modelId="{F7331FA1-8879-4658-A3A2-3C1F51A5D00D}" type="pres">
      <dgm:prSet presAssocID="{D3A42B3C-917B-431D-9240-6A6F4A488F14}" presName="rootComposite" presStyleCnt="0"/>
      <dgm:spPr/>
    </dgm:pt>
    <dgm:pt modelId="{047EFDDA-F35F-4CA4-B5B5-8BE6AE4A46AB}" type="pres">
      <dgm:prSet presAssocID="{D3A42B3C-917B-431D-9240-6A6F4A488F14}" presName="rootText" presStyleLbl="node1" presStyleIdx="2" presStyleCnt="6">
        <dgm:presLayoutVars>
          <dgm:chMax/>
          <dgm:chPref val="3"/>
        </dgm:presLayoutVars>
      </dgm:prSet>
      <dgm:spPr/>
    </dgm:pt>
    <dgm:pt modelId="{C0F4213B-9FB4-43BA-9A92-C9286A90AE24}" type="pres">
      <dgm:prSet presAssocID="{D3A42B3C-917B-431D-9240-6A6F4A488F14}" presName="titleText2" presStyleLbl="fgAcc1" presStyleIdx="2" presStyleCnt="6">
        <dgm:presLayoutVars>
          <dgm:chMax val="0"/>
          <dgm:chPref val="0"/>
        </dgm:presLayoutVars>
      </dgm:prSet>
      <dgm:spPr/>
    </dgm:pt>
    <dgm:pt modelId="{56BBC85C-3E27-4913-9D8D-2F59A9D85594}" type="pres">
      <dgm:prSet presAssocID="{D3A42B3C-917B-431D-9240-6A6F4A488F14}" presName="rootConnector" presStyleLbl="node3" presStyleIdx="0" presStyleCnt="0"/>
      <dgm:spPr/>
    </dgm:pt>
    <dgm:pt modelId="{639140A1-A7BA-453E-9A2D-7B4CCB57ED40}" type="pres">
      <dgm:prSet presAssocID="{D3A42B3C-917B-431D-9240-6A6F4A488F14}" presName="hierChild4" presStyleCnt="0"/>
      <dgm:spPr/>
    </dgm:pt>
    <dgm:pt modelId="{3E9A54A7-F148-49A7-AD2F-033CCDCBCC47}" type="pres">
      <dgm:prSet presAssocID="{D3A42B3C-917B-431D-9240-6A6F4A488F14}" presName="hierChild5" presStyleCnt="0"/>
      <dgm:spPr/>
    </dgm:pt>
    <dgm:pt modelId="{FA041B63-C848-42EA-AC3A-41B1C46F1D83}" type="pres">
      <dgm:prSet presAssocID="{4B37B416-93EE-4221-8DC3-CC07F6FCF717}" presName="Name37" presStyleLbl="parChTrans1D3" presStyleIdx="2" presStyleCnt="5"/>
      <dgm:spPr/>
    </dgm:pt>
    <dgm:pt modelId="{3ED93D54-1F4A-447E-8D5D-A354A0069CA9}" type="pres">
      <dgm:prSet presAssocID="{12C3FBD1-0F9B-4C70-9B25-7AEB9DD38EA0}" presName="hierRoot2" presStyleCnt="0">
        <dgm:presLayoutVars>
          <dgm:hierBranch val="init"/>
        </dgm:presLayoutVars>
      </dgm:prSet>
      <dgm:spPr/>
    </dgm:pt>
    <dgm:pt modelId="{29A9FEE6-5135-43F2-B894-80A5E6331610}" type="pres">
      <dgm:prSet presAssocID="{12C3FBD1-0F9B-4C70-9B25-7AEB9DD38EA0}" presName="rootComposite" presStyleCnt="0"/>
      <dgm:spPr/>
    </dgm:pt>
    <dgm:pt modelId="{B908E2EA-7780-457D-A33E-088095EE2709}" type="pres">
      <dgm:prSet presAssocID="{12C3FBD1-0F9B-4C70-9B25-7AEB9DD38EA0}" presName="rootText" presStyleLbl="node1" presStyleIdx="3" presStyleCnt="6">
        <dgm:presLayoutVars>
          <dgm:chMax/>
          <dgm:chPref val="3"/>
        </dgm:presLayoutVars>
      </dgm:prSet>
      <dgm:spPr/>
    </dgm:pt>
    <dgm:pt modelId="{0258E9B0-0A89-410C-87C8-65E24B034D8C}" type="pres">
      <dgm:prSet presAssocID="{12C3FBD1-0F9B-4C70-9B25-7AEB9DD38EA0}" presName="titleText2" presStyleLbl="fgAcc1" presStyleIdx="3" presStyleCnt="6">
        <dgm:presLayoutVars>
          <dgm:chMax val="0"/>
          <dgm:chPref val="0"/>
        </dgm:presLayoutVars>
      </dgm:prSet>
      <dgm:spPr/>
    </dgm:pt>
    <dgm:pt modelId="{BE48239B-AABC-418E-85CB-D2E63BDA23EB}" type="pres">
      <dgm:prSet presAssocID="{12C3FBD1-0F9B-4C70-9B25-7AEB9DD38EA0}" presName="rootConnector" presStyleLbl="node3" presStyleIdx="0" presStyleCnt="0"/>
      <dgm:spPr/>
    </dgm:pt>
    <dgm:pt modelId="{D7452309-6009-4F61-B12C-7CCB6E4466BB}" type="pres">
      <dgm:prSet presAssocID="{12C3FBD1-0F9B-4C70-9B25-7AEB9DD38EA0}" presName="hierChild4" presStyleCnt="0"/>
      <dgm:spPr/>
    </dgm:pt>
    <dgm:pt modelId="{E71074F5-9C66-412E-9080-2DC0EE007685}" type="pres">
      <dgm:prSet presAssocID="{12C3FBD1-0F9B-4C70-9B25-7AEB9DD38EA0}" presName="hierChild5" presStyleCnt="0"/>
      <dgm:spPr/>
    </dgm:pt>
    <dgm:pt modelId="{E84E0721-30AE-49ED-A94A-6D87D7EBDAA6}" type="pres">
      <dgm:prSet presAssocID="{395EA332-7C15-4558-92C0-761EF46B31C4}" presName="Name37" presStyleLbl="parChTrans1D3" presStyleIdx="3" presStyleCnt="5"/>
      <dgm:spPr/>
    </dgm:pt>
    <dgm:pt modelId="{1AF0111F-4E9D-4590-A75D-C10918991731}" type="pres">
      <dgm:prSet presAssocID="{18A6DD5E-911C-4F6E-B997-5CB5C2F09B01}" presName="hierRoot2" presStyleCnt="0">
        <dgm:presLayoutVars>
          <dgm:hierBranch val="init"/>
        </dgm:presLayoutVars>
      </dgm:prSet>
      <dgm:spPr/>
    </dgm:pt>
    <dgm:pt modelId="{C08126EA-0BA9-4C3B-9B52-D8227250D17E}" type="pres">
      <dgm:prSet presAssocID="{18A6DD5E-911C-4F6E-B997-5CB5C2F09B01}" presName="rootComposite" presStyleCnt="0"/>
      <dgm:spPr/>
    </dgm:pt>
    <dgm:pt modelId="{B7951D23-AF34-4895-9615-E35F79760C02}" type="pres">
      <dgm:prSet presAssocID="{18A6DD5E-911C-4F6E-B997-5CB5C2F09B01}" presName="rootText" presStyleLbl="node1" presStyleIdx="4" presStyleCnt="6">
        <dgm:presLayoutVars>
          <dgm:chMax/>
          <dgm:chPref val="3"/>
        </dgm:presLayoutVars>
      </dgm:prSet>
      <dgm:spPr/>
    </dgm:pt>
    <dgm:pt modelId="{D1C71500-E9E0-4DBF-B599-7F852C391093}" type="pres">
      <dgm:prSet presAssocID="{18A6DD5E-911C-4F6E-B997-5CB5C2F09B01}" presName="titleText2" presStyleLbl="fgAcc1" presStyleIdx="4" presStyleCnt="6">
        <dgm:presLayoutVars>
          <dgm:chMax val="0"/>
          <dgm:chPref val="0"/>
        </dgm:presLayoutVars>
      </dgm:prSet>
      <dgm:spPr/>
    </dgm:pt>
    <dgm:pt modelId="{382DB769-9FDD-4F98-8681-B61F7F1815A4}" type="pres">
      <dgm:prSet presAssocID="{18A6DD5E-911C-4F6E-B997-5CB5C2F09B01}" presName="rootConnector" presStyleLbl="node3" presStyleIdx="0" presStyleCnt="0"/>
      <dgm:spPr/>
    </dgm:pt>
    <dgm:pt modelId="{EB15D79E-B20A-46A9-AE82-5E7DE3D2787B}" type="pres">
      <dgm:prSet presAssocID="{18A6DD5E-911C-4F6E-B997-5CB5C2F09B01}" presName="hierChild4" presStyleCnt="0"/>
      <dgm:spPr/>
    </dgm:pt>
    <dgm:pt modelId="{DF818EB9-59C9-47C9-B956-FF538462DDA9}" type="pres">
      <dgm:prSet presAssocID="{18A6DD5E-911C-4F6E-B997-5CB5C2F09B01}" presName="hierChild5" presStyleCnt="0"/>
      <dgm:spPr/>
    </dgm:pt>
    <dgm:pt modelId="{8C40DE05-2DA6-4B1F-B4E6-B1D2ABF894BB}" type="pres">
      <dgm:prSet presAssocID="{C1E42475-AD2E-473E-98F8-ECD6A303F234}" presName="Name37" presStyleLbl="parChTrans1D3" presStyleIdx="4" presStyleCnt="5"/>
      <dgm:spPr/>
    </dgm:pt>
    <dgm:pt modelId="{50D4D3AC-19D0-4A97-93F3-3F322E76C6C4}" type="pres">
      <dgm:prSet presAssocID="{74E9BA42-3674-465C-A0B5-42DEFB265A20}" presName="hierRoot2" presStyleCnt="0">
        <dgm:presLayoutVars>
          <dgm:hierBranch val="init"/>
        </dgm:presLayoutVars>
      </dgm:prSet>
      <dgm:spPr/>
    </dgm:pt>
    <dgm:pt modelId="{BCDD2690-A484-4471-BAE6-9EB37AD14517}" type="pres">
      <dgm:prSet presAssocID="{74E9BA42-3674-465C-A0B5-42DEFB265A20}" presName="rootComposite" presStyleCnt="0"/>
      <dgm:spPr/>
    </dgm:pt>
    <dgm:pt modelId="{CA805258-C942-450D-A9EE-67F9A8A3A127}" type="pres">
      <dgm:prSet presAssocID="{74E9BA42-3674-465C-A0B5-42DEFB265A20}" presName="rootText" presStyleLbl="node1" presStyleIdx="5" presStyleCnt="6">
        <dgm:presLayoutVars>
          <dgm:chMax/>
          <dgm:chPref val="3"/>
        </dgm:presLayoutVars>
      </dgm:prSet>
      <dgm:spPr/>
    </dgm:pt>
    <dgm:pt modelId="{A404894D-1323-4275-9CD4-72D569A8D3A1}" type="pres">
      <dgm:prSet presAssocID="{74E9BA42-3674-465C-A0B5-42DEFB265A20}" presName="titleText2" presStyleLbl="fgAcc1" presStyleIdx="5" presStyleCnt="6">
        <dgm:presLayoutVars>
          <dgm:chMax val="0"/>
          <dgm:chPref val="0"/>
        </dgm:presLayoutVars>
      </dgm:prSet>
      <dgm:spPr/>
    </dgm:pt>
    <dgm:pt modelId="{DCE228A3-8FFB-43DA-9E81-B71E62C827D6}" type="pres">
      <dgm:prSet presAssocID="{74E9BA42-3674-465C-A0B5-42DEFB265A20}" presName="rootConnector" presStyleLbl="node3" presStyleIdx="0" presStyleCnt="0"/>
      <dgm:spPr/>
    </dgm:pt>
    <dgm:pt modelId="{0B8767CA-3060-4ADD-8652-6D61D9BA5B91}" type="pres">
      <dgm:prSet presAssocID="{74E9BA42-3674-465C-A0B5-42DEFB265A20}" presName="hierChild4" presStyleCnt="0"/>
      <dgm:spPr/>
    </dgm:pt>
    <dgm:pt modelId="{43DB5625-8D5C-458E-88E0-12EA6CC5E73E}" type="pres">
      <dgm:prSet presAssocID="{74E9BA42-3674-465C-A0B5-42DEFB265A20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53EFD201-99DB-426E-9B72-BB833096AD1D}" type="presOf" srcId="{A8C9F193-5C0D-4FB2-84BC-51C903C4CC7B}" destId="{0258E9B0-0A89-410C-87C8-65E24B034D8C}" srcOrd="0" destOrd="0" presId="urn:microsoft.com/office/officeart/2008/layout/NameandTitleOrganizationalChart"/>
    <dgm:cxn modelId="{09C8C90B-43A7-4C52-A5F1-9D398BB030C1}" type="presOf" srcId="{B8B73757-9099-4351-8215-729F1A6DD8D3}" destId="{D1C71500-E9E0-4DBF-B599-7F852C391093}" srcOrd="0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8F9EC929-034A-4992-93EE-E37187589ED6}" srcId="{2DAC0C1A-6DE3-4A8F-8189-CAEF01905A93}" destId="{74E9BA42-3674-465C-A0B5-42DEFB265A20}" srcOrd="4" destOrd="0" parTransId="{C1E42475-AD2E-473E-98F8-ECD6A303F234}" sibTransId="{C59352F5-FF3A-40C3-9730-081B39F21A9F}"/>
    <dgm:cxn modelId="{7DD71C31-EF8C-4F63-B230-40360EF8B46D}" type="presOf" srcId="{4B37B416-93EE-4221-8DC3-CC07F6FCF717}" destId="{FA041B63-C848-42EA-AC3A-41B1C46F1D83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58FD2567-3222-450E-94F2-6C65347DDEBA}" type="presOf" srcId="{85DA5A36-87B5-4CBD-97BF-4FCF3A1E8E47}" destId="{7351CEC2-A432-4A67-AA62-2E5B29746901}" srcOrd="0" destOrd="0" presId="urn:microsoft.com/office/officeart/2008/layout/NameandTitleOrganizationalChart"/>
    <dgm:cxn modelId="{C586FE69-DE7F-4309-9B3A-464EFC55F297}" type="presOf" srcId="{D3021C22-45AF-4936-AEE7-AC738B312292}" destId="{C0F4213B-9FB4-43BA-9A92-C9286A90AE24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40AC7176-1AB7-4227-A4B1-D4022A1AEAE1}" type="presOf" srcId="{18A6DD5E-911C-4F6E-B997-5CB5C2F09B01}" destId="{382DB769-9FDD-4F98-8681-B61F7F1815A4}" srcOrd="1" destOrd="0" presId="urn:microsoft.com/office/officeart/2008/layout/NameandTitleOrganizationalChart"/>
    <dgm:cxn modelId="{049E3A58-E9F3-46FC-A0A7-65B563B24DE4}" type="presOf" srcId="{18A6DD5E-911C-4F6E-B997-5CB5C2F09B01}" destId="{B7951D23-AF34-4895-9615-E35F79760C02}" srcOrd="0" destOrd="0" presId="urn:microsoft.com/office/officeart/2008/layout/NameandTitleOrganizationalChart"/>
    <dgm:cxn modelId="{B9AC0C83-C4F0-4290-9BD5-5E956D5F1855}" type="presOf" srcId="{D3A42B3C-917B-431D-9240-6A6F4A488F14}" destId="{56BBC85C-3E27-4913-9D8D-2F59A9D85594}" srcOrd="1" destOrd="0" presId="urn:microsoft.com/office/officeart/2008/layout/NameandTitleOrganizationalChart"/>
    <dgm:cxn modelId="{D3A03C87-E5FE-4EA2-82B0-6F4A23EBAB2C}" type="presOf" srcId="{12C3FBD1-0F9B-4C70-9B25-7AEB9DD38EA0}" destId="{B908E2EA-7780-457D-A33E-088095EE2709}" srcOrd="0" destOrd="0" presId="urn:microsoft.com/office/officeart/2008/layout/NameandTitleOrganizationalChart"/>
    <dgm:cxn modelId="{6F859A88-9890-4395-87D0-D802B1E7EE4D}" srcId="{2DAC0C1A-6DE3-4A8F-8189-CAEF01905A93}" destId="{597A0502-29ED-4399-B9A9-92992EC44060}" srcOrd="0" destOrd="0" parTransId="{FD8569E7-C60B-4D62-8248-3E21CD52440E}" sibTransId="{0AFB4C4C-02D3-4057-AF48-18B7A173F78D}"/>
    <dgm:cxn modelId="{60DC488E-8D98-4ABA-BF2F-0D60923DFD38}" type="presOf" srcId="{74E9BA42-3674-465C-A0B5-42DEFB265A20}" destId="{CA805258-C942-450D-A9EE-67F9A8A3A127}" srcOrd="0" destOrd="0" presId="urn:microsoft.com/office/officeart/2008/layout/NameandTitleOrganizationalChart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1CEA2B92-FA10-4CDD-A9C9-1944780498D9}" type="presOf" srcId="{12C3FBD1-0F9B-4C70-9B25-7AEB9DD38EA0}" destId="{BE48239B-AABC-418E-85CB-D2E63BDA23EB}" srcOrd="1" destOrd="0" presId="urn:microsoft.com/office/officeart/2008/layout/NameandTitleOrganizationalChart"/>
    <dgm:cxn modelId="{0CF1189F-F60F-45C7-9CDC-F06AF916D07B}" type="presOf" srcId="{395EA332-7C15-4558-92C0-761EF46B31C4}" destId="{E84E0721-30AE-49ED-A94A-6D87D7EBDAA6}" srcOrd="0" destOrd="0" presId="urn:microsoft.com/office/officeart/2008/layout/NameandTitleOrganizationalChart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8C8088A7-62CF-406D-948E-2BD3F1F4EE4B}" type="presOf" srcId="{597A0502-29ED-4399-B9A9-92992EC44060}" destId="{3D70AF49-B170-4BD9-9A41-FCFE8E1119FE}" srcOrd="1" destOrd="0" presId="urn:microsoft.com/office/officeart/2008/layout/NameandTitleOrganizationalChart"/>
    <dgm:cxn modelId="{E96B7CBA-4B61-41FE-8C87-FFD23B89F854}" srcId="{2DAC0C1A-6DE3-4A8F-8189-CAEF01905A93}" destId="{18A6DD5E-911C-4F6E-B997-5CB5C2F09B01}" srcOrd="3" destOrd="0" parTransId="{395EA332-7C15-4558-92C0-761EF46B31C4}" sibTransId="{B8B73757-9099-4351-8215-729F1A6DD8D3}"/>
    <dgm:cxn modelId="{5651FAC4-318A-46A7-8865-7F4FABC663D7}" type="presOf" srcId="{74E9BA42-3674-465C-A0B5-42DEFB265A20}" destId="{DCE228A3-8FFB-43DA-9E81-B71E62C827D6}" srcOrd="1" destOrd="0" presId="urn:microsoft.com/office/officeart/2008/layout/NameandTitleOrganizationalChart"/>
    <dgm:cxn modelId="{5D4A62C6-5FF0-470D-92F8-434A86291BA1}" srcId="{2DAC0C1A-6DE3-4A8F-8189-CAEF01905A93}" destId="{D3A42B3C-917B-431D-9240-6A6F4A488F14}" srcOrd="1" destOrd="0" parTransId="{85DA5A36-87B5-4CBD-97BF-4FCF3A1E8E47}" sibTransId="{D3021C22-45AF-4936-AEE7-AC738B312292}"/>
    <dgm:cxn modelId="{651213CB-3BCC-4E4F-A507-1C6F05E3D42D}" type="presOf" srcId="{D3A42B3C-917B-431D-9240-6A6F4A488F14}" destId="{047EFDDA-F35F-4CA4-B5B5-8BE6AE4A46AB}" srcOrd="0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4CEF5CCE-2196-4D5C-AE45-36C9D8A753AC}" type="presOf" srcId="{C59352F5-FF3A-40C3-9730-081B39F21A9F}" destId="{A404894D-1323-4275-9CD4-72D569A8D3A1}" srcOrd="0" destOrd="0" presId="urn:microsoft.com/office/officeart/2008/layout/NameandTitleOrganizationalChart"/>
    <dgm:cxn modelId="{423371CF-443B-4696-AC98-10C88756EC19}" type="presOf" srcId="{597A0502-29ED-4399-B9A9-92992EC44060}" destId="{F249BE48-F074-44F1-B0A0-D8F74281B5D7}" srcOrd="0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820087E6-360F-49D1-941D-6E5D9E7F5561}" type="presOf" srcId="{FD8569E7-C60B-4D62-8248-3E21CD52440E}" destId="{7C0BC6E2-522C-4567-893E-4000934C7A3C}" srcOrd="0" destOrd="0" presId="urn:microsoft.com/office/officeart/2008/layout/NameandTitleOrganizationalChart"/>
    <dgm:cxn modelId="{66227EE7-17E9-4E7E-A29E-C8B5D2A72C1E}" srcId="{2DAC0C1A-6DE3-4A8F-8189-CAEF01905A93}" destId="{12C3FBD1-0F9B-4C70-9B25-7AEB9DD38EA0}" srcOrd="2" destOrd="0" parTransId="{4B37B416-93EE-4221-8DC3-CC07F6FCF717}" sibTransId="{A8C9F193-5C0D-4FB2-84BC-51C903C4CC7B}"/>
    <dgm:cxn modelId="{1EF1FFF1-3A44-4851-B9DD-CA291D4ECD13}" type="presOf" srcId="{0AFB4C4C-02D3-4057-AF48-18B7A173F78D}" destId="{3E151960-E65D-4999-9B03-1F8DF08318E1}" srcOrd="0" destOrd="0" presId="urn:microsoft.com/office/officeart/2008/layout/NameandTitleOrganizationalChart"/>
    <dgm:cxn modelId="{323A23FE-1B22-498F-B8B3-3C7586FE307C}" type="presOf" srcId="{C1E42475-AD2E-473E-98F8-ECD6A303F234}" destId="{8C40DE05-2DA6-4B1F-B4E6-B1D2ABF894BB}" srcOrd="0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2F88B9DF-3DF8-4C92-8707-B3500624C9CC}" type="presParOf" srcId="{8A7BB7E3-FFBE-4841-949A-79B05CC827BE}" destId="{7C0BC6E2-522C-4567-893E-4000934C7A3C}" srcOrd="0" destOrd="0" presId="urn:microsoft.com/office/officeart/2008/layout/NameandTitleOrganizationalChart"/>
    <dgm:cxn modelId="{3EC83477-B796-4341-928F-ED685F2DA493}" type="presParOf" srcId="{8A7BB7E3-FFBE-4841-949A-79B05CC827BE}" destId="{C06E864B-FC53-421A-B9C4-FB9BE45494E3}" srcOrd="1" destOrd="0" presId="urn:microsoft.com/office/officeart/2008/layout/NameandTitleOrganizationalChart"/>
    <dgm:cxn modelId="{C729D540-229F-44DD-9DCA-F5D12A1153AC}" type="presParOf" srcId="{C06E864B-FC53-421A-B9C4-FB9BE45494E3}" destId="{0D455617-947F-4361-BB7A-E9336262EAC6}" srcOrd="0" destOrd="0" presId="urn:microsoft.com/office/officeart/2008/layout/NameandTitleOrganizationalChart"/>
    <dgm:cxn modelId="{936932AD-5201-4843-9044-D34AC14383F0}" type="presParOf" srcId="{0D455617-947F-4361-BB7A-E9336262EAC6}" destId="{F249BE48-F074-44F1-B0A0-D8F74281B5D7}" srcOrd="0" destOrd="0" presId="urn:microsoft.com/office/officeart/2008/layout/NameandTitleOrganizationalChart"/>
    <dgm:cxn modelId="{91E8AF52-BD19-4B93-9E88-83015CD705E7}" type="presParOf" srcId="{0D455617-947F-4361-BB7A-E9336262EAC6}" destId="{3E151960-E65D-4999-9B03-1F8DF08318E1}" srcOrd="1" destOrd="0" presId="urn:microsoft.com/office/officeart/2008/layout/NameandTitleOrganizationalChart"/>
    <dgm:cxn modelId="{3D91F74B-FA0A-4CA9-A3A5-70C727EF2F4E}" type="presParOf" srcId="{0D455617-947F-4361-BB7A-E9336262EAC6}" destId="{3D70AF49-B170-4BD9-9A41-FCFE8E1119FE}" srcOrd="2" destOrd="0" presId="urn:microsoft.com/office/officeart/2008/layout/NameandTitleOrganizationalChart"/>
    <dgm:cxn modelId="{CE13D657-9E61-42D0-9EB2-BC192CA57240}" type="presParOf" srcId="{C06E864B-FC53-421A-B9C4-FB9BE45494E3}" destId="{58B79479-399B-4446-B6D7-1BE124CC76C3}" srcOrd="1" destOrd="0" presId="urn:microsoft.com/office/officeart/2008/layout/NameandTitleOrganizationalChart"/>
    <dgm:cxn modelId="{9378E218-AB1C-4097-83D5-844A3F453D35}" type="presParOf" srcId="{C06E864B-FC53-421A-B9C4-FB9BE45494E3}" destId="{F05EAE06-080D-4151-AF34-B756CFE3A15A}" srcOrd="2" destOrd="0" presId="urn:microsoft.com/office/officeart/2008/layout/NameandTitleOrganizationalChart"/>
    <dgm:cxn modelId="{152A802A-A08D-4D49-8843-84C32FBD6E6F}" type="presParOf" srcId="{8A7BB7E3-FFBE-4841-949A-79B05CC827BE}" destId="{7351CEC2-A432-4A67-AA62-2E5B29746901}" srcOrd="2" destOrd="0" presId="urn:microsoft.com/office/officeart/2008/layout/NameandTitleOrganizationalChart"/>
    <dgm:cxn modelId="{9FB05C92-CECA-423A-A396-C0EC5BA0C944}" type="presParOf" srcId="{8A7BB7E3-FFBE-4841-949A-79B05CC827BE}" destId="{8A472005-114A-4CF7-A6F4-AA172B695AD2}" srcOrd="3" destOrd="0" presId="urn:microsoft.com/office/officeart/2008/layout/NameandTitleOrganizationalChart"/>
    <dgm:cxn modelId="{978CC443-F0B3-4D0D-95CF-750383AD9C03}" type="presParOf" srcId="{8A472005-114A-4CF7-A6F4-AA172B695AD2}" destId="{F7331FA1-8879-4658-A3A2-3C1F51A5D00D}" srcOrd="0" destOrd="0" presId="urn:microsoft.com/office/officeart/2008/layout/NameandTitleOrganizationalChart"/>
    <dgm:cxn modelId="{2DC4FE71-9CD0-4D59-BD69-7644F87AADA3}" type="presParOf" srcId="{F7331FA1-8879-4658-A3A2-3C1F51A5D00D}" destId="{047EFDDA-F35F-4CA4-B5B5-8BE6AE4A46AB}" srcOrd="0" destOrd="0" presId="urn:microsoft.com/office/officeart/2008/layout/NameandTitleOrganizationalChart"/>
    <dgm:cxn modelId="{840D7521-EA22-4554-A578-EEF7CCDB0EF5}" type="presParOf" srcId="{F7331FA1-8879-4658-A3A2-3C1F51A5D00D}" destId="{C0F4213B-9FB4-43BA-9A92-C9286A90AE24}" srcOrd="1" destOrd="0" presId="urn:microsoft.com/office/officeart/2008/layout/NameandTitleOrganizationalChart"/>
    <dgm:cxn modelId="{AFA69F2A-E4FA-413C-B229-572580785160}" type="presParOf" srcId="{F7331FA1-8879-4658-A3A2-3C1F51A5D00D}" destId="{56BBC85C-3E27-4913-9D8D-2F59A9D85594}" srcOrd="2" destOrd="0" presId="urn:microsoft.com/office/officeart/2008/layout/NameandTitleOrganizationalChart"/>
    <dgm:cxn modelId="{85C6B483-53FA-4272-AF03-812DE4969BE4}" type="presParOf" srcId="{8A472005-114A-4CF7-A6F4-AA172B695AD2}" destId="{639140A1-A7BA-453E-9A2D-7B4CCB57ED40}" srcOrd="1" destOrd="0" presId="urn:microsoft.com/office/officeart/2008/layout/NameandTitleOrganizationalChart"/>
    <dgm:cxn modelId="{64B2240A-1AFE-4BB0-A527-E19D4FF64C86}" type="presParOf" srcId="{8A472005-114A-4CF7-A6F4-AA172B695AD2}" destId="{3E9A54A7-F148-49A7-AD2F-033CCDCBCC47}" srcOrd="2" destOrd="0" presId="urn:microsoft.com/office/officeart/2008/layout/NameandTitleOrganizationalChart"/>
    <dgm:cxn modelId="{0B5A450A-9267-48B7-AB98-5B1DBE9856B9}" type="presParOf" srcId="{8A7BB7E3-FFBE-4841-949A-79B05CC827BE}" destId="{FA041B63-C848-42EA-AC3A-41B1C46F1D83}" srcOrd="4" destOrd="0" presId="urn:microsoft.com/office/officeart/2008/layout/NameandTitleOrganizationalChart"/>
    <dgm:cxn modelId="{567E70B5-513F-451D-8AA2-383B1CCF1AE1}" type="presParOf" srcId="{8A7BB7E3-FFBE-4841-949A-79B05CC827BE}" destId="{3ED93D54-1F4A-447E-8D5D-A354A0069CA9}" srcOrd="5" destOrd="0" presId="urn:microsoft.com/office/officeart/2008/layout/NameandTitleOrganizationalChart"/>
    <dgm:cxn modelId="{B6C1F945-98D7-471D-BB4E-AB0CE2CFA76B}" type="presParOf" srcId="{3ED93D54-1F4A-447E-8D5D-A354A0069CA9}" destId="{29A9FEE6-5135-43F2-B894-80A5E6331610}" srcOrd="0" destOrd="0" presId="urn:microsoft.com/office/officeart/2008/layout/NameandTitleOrganizationalChart"/>
    <dgm:cxn modelId="{68F94FDE-1FE2-48E4-B63D-5AA9A48D8CB3}" type="presParOf" srcId="{29A9FEE6-5135-43F2-B894-80A5E6331610}" destId="{B908E2EA-7780-457D-A33E-088095EE2709}" srcOrd="0" destOrd="0" presId="urn:microsoft.com/office/officeart/2008/layout/NameandTitleOrganizationalChart"/>
    <dgm:cxn modelId="{740E4DEC-9AFC-4A09-8C16-8494DD00541F}" type="presParOf" srcId="{29A9FEE6-5135-43F2-B894-80A5E6331610}" destId="{0258E9B0-0A89-410C-87C8-65E24B034D8C}" srcOrd="1" destOrd="0" presId="urn:microsoft.com/office/officeart/2008/layout/NameandTitleOrganizationalChart"/>
    <dgm:cxn modelId="{2B659B5E-BD5D-4530-94E9-373DFE798DDB}" type="presParOf" srcId="{29A9FEE6-5135-43F2-B894-80A5E6331610}" destId="{BE48239B-AABC-418E-85CB-D2E63BDA23EB}" srcOrd="2" destOrd="0" presId="urn:microsoft.com/office/officeart/2008/layout/NameandTitleOrganizationalChart"/>
    <dgm:cxn modelId="{A71C8EA4-417C-45E9-A854-EA9EA17A5997}" type="presParOf" srcId="{3ED93D54-1F4A-447E-8D5D-A354A0069CA9}" destId="{D7452309-6009-4F61-B12C-7CCB6E4466BB}" srcOrd="1" destOrd="0" presId="urn:microsoft.com/office/officeart/2008/layout/NameandTitleOrganizationalChart"/>
    <dgm:cxn modelId="{E3CB0D45-E2FF-449F-B924-A500761A08CD}" type="presParOf" srcId="{3ED93D54-1F4A-447E-8D5D-A354A0069CA9}" destId="{E71074F5-9C66-412E-9080-2DC0EE007685}" srcOrd="2" destOrd="0" presId="urn:microsoft.com/office/officeart/2008/layout/NameandTitleOrganizationalChart"/>
    <dgm:cxn modelId="{663E2A83-A446-4966-8576-9C6D9EEEA7C7}" type="presParOf" srcId="{8A7BB7E3-FFBE-4841-949A-79B05CC827BE}" destId="{E84E0721-30AE-49ED-A94A-6D87D7EBDAA6}" srcOrd="6" destOrd="0" presId="urn:microsoft.com/office/officeart/2008/layout/NameandTitleOrganizationalChart"/>
    <dgm:cxn modelId="{B732193F-0615-45CE-AB4D-D413005AA5F7}" type="presParOf" srcId="{8A7BB7E3-FFBE-4841-949A-79B05CC827BE}" destId="{1AF0111F-4E9D-4590-A75D-C10918991731}" srcOrd="7" destOrd="0" presId="urn:microsoft.com/office/officeart/2008/layout/NameandTitleOrganizationalChart"/>
    <dgm:cxn modelId="{9209C8E1-3328-4CBC-A8B6-314BD5A02D04}" type="presParOf" srcId="{1AF0111F-4E9D-4590-A75D-C10918991731}" destId="{C08126EA-0BA9-4C3B-9B52-D8227250D17E}" srcOrd="0" destOrd="0" presId="urn:microsoft.com/office/officeart/2008/layout/NameandTitleOrganizationalChart"/>
    <dgm:cxn modelId="{700E9260-75EC-46D9-A2B0-14F8829B6EC7}" type="presParOf" srcId="{C08126EA-0BA9-4C3B-9B52-D8227250D17E}" destId="{B7951D23-AF34-4895-9615-E35F79760C02}" srcOrd="0" destOrd="0" presId="urn:microsoft.com/office/officeart/2008/layout/NameandTitleOrganizationalChart"/>
    <dgm:cxn modelId="{02DC85CA-1FB1-46F4-9A7A-2E7A1EE08572}" type="presParOf" srcId="{C08126EA-0BA9-4C3B-9B52-D8227250D17E}" destId="{D1C71500-E9E0-4DBF-B599-7F852C391093}" srcOrd="1" destOrd="0" presId="urn:microsoft.com/office/officeart/2008/layout/NameandTitleOrganizationalChart"/>
    <dgm:cxn modelId="{3B1E836A-C335-4FE7-9ECD-75F34AE925A6}" type="presParOf" srcId="{C08126EA-0BA9-4C3B-9B52-D8227250D17E}" destId="{382DB769-9FDD-4F98-8681-B61F7F1815A4}" srcOrd="2" destOrd="0" presId="urn:microsoft.com/office/officeart/2008/layout/NameandTitleOrganizationalChart"/>
    <dgm:cxn modelId="{841F10AF-9996-4C1F-98F4-F86011797514}" type="presParOf" srcId="{1AF0111F-4E9D-4590-A75D-C10918991731}" destId="{EB15D79E-B20A-46A9-AE82-5E7DE3D2787B}" srcOrd="1" destOrd="0" presId="urn:microsoft.com/office/officeart/2008/layout/NameandTitleOrganizationalChart"/>
    <dgm:cxn modelId="{E52D3AFC-0AF7-461C-9320-9F1DF1BCA349}" type="presParOf" srcId="{1AF0111F-4E9D-4590-A75D-C10918991731}" destId="{DF818EB9-59C9-47C9-B956-FF538462DDA9}" srcOrd="2" destOrd="0" presId="urn:microsoft.com/office/officeart/2008/layout/NameandTitleOrganizationalChart"/>
    <dgm:cxn modelId="{7876C575-4BF8-4398-8887-3F39FEF16611}" type="presParOf" srcId="{8A7BB7E3-FFBE-4841-949A-79B05CC827BE}" destId="{8C40DE05-2DA6-4B1F-B4E6-B1D2ABF894BB}" srcOrd="8" destOrd="0" presId="urn:microsoft.com/office/officeart/2008/layout/NameandTitleOrganizationalChart"/>
    <dgm:cxn modelId="{CD51945F-7F17-4145-8655-9E17D3F1B999}" type="presParOf" srcId="{8A7BB7E3-FFBE-4841-949A-79B05CC827BE}" destId="{50D4D3AC-19D0-4A97-93F3-3F322E76C6C4}" srcOrd="9" destOrd="0" presId="urn:microsoft.com/office/officeart/2008/layout/NameandTitleOrganizationalChart"/>
    <dgm:cxn modelId="{27EE6D17-4383-4529-A96B-920128BCEC78}" type="presParOf" srcId="{50D4D3AC-19D0-4A97-93F3-3F322E76C6C4}" destId="{BCDD2690-A484-4471-BAE6-9EB37AD14517}" srcOrd="0" destOrd="0" presId="urn:microsoft.com/office/officeart/2008/layout/NameandTitleOrganizationalChart"/>
    <dgm:cxn modelId="{65022D8C-75DF-4DBD-A2F6-FEE8473E1DEB}" type="presParOf" srcId="{BCDD2690-A484-4471-BAE6-9EB37AD14517}" destId="{CA805258-C942-450D-A9EE-67F9A8A3A127}" srcOrd="0" destOrd="0" presId="urn:microsoft.com/office/officeart/2008/layout/NameandTitleOrganizationalChart"/>
    <dgm:cxn modelId="{9B165358-8D9E-4CBC-BBD6-3D8EC94E6D24}" type="presParOf" srcId="{BCDD2690-A484-4471-BAE6-9EB37AD14517}" destId="{A404894D-1323-4275-9CD4-72D569A8D3A1}" srcOrd="1" destOrd="0" presId="urn:microsoft.com/office/officeart/2008/layout/NameandTitleOrganizationalChart"/>
    <dgm:cxn modelId="{9A83E97F-1284-4DF8-AA37-E5087273ED20}" type="presParOf" srcId="{BCDD2690-A484-4471-BAE6-9EB37AD14517}" destId="{DCE228A3-8FFB-43DA-9E81-B71E62C827D6}" srcOrd="2" destOrd="0" presId="urn:microsoft.com/office/officeart/2008/layout/NameandTitleOrganizationalChart"/>
    <dgm:cxn modelId="{0E554A06-B067-4518-A653-BA2FA9AAC7E5}" type="presParOf" srcId="{50D4D3AC-19D0-4A97-93F3-3F322E76C6C4}" destId="{0B8767CA-3060-4ADD-8652-6D61D9BA5B91}" srcOrd="1" destOrd="0" presId="urn:microsoft.com/office/officeart/2008/layout/NameandTitleOrganizationalChart"/>
    <dgm:cxn modelId="{B8BEFDD2-059D-45E5-9A30-B58D98A49224}" type="presParOf" srcId="{50D4D3AC-19D0-4A97-93F3-3F322E76C6C4}" destId="{43DB5625-8D5C-458E-88E0-12EA6CC5E73E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Chief Human Services Officer (Danny Tanoos)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C106508B-BCBB-4915-B593-2F56998CB707}">
      <dgm:prSet phldrT="[Text]"/>
      <dgm:spPr/>
      <dgm:t>
        <a:bodyPr/>
        <a:lstStyle/>
        <a:p>
          <a:r>
            <a:rPr lang="en-US"/>
            <a:t>HR Generalist (4)</a:t>
          </a:r>
          <a:br>
            <a:rPr lang="en-US"/>
          </a:br>
          <a:r>
            <a:rPr lang="en-US"/>
            <a:t>HR Specialist (0.25)</a:t>
          </a:r>
        </a:p>
      </dgm:t>
    </dgm:pt>
    <dgm:pt modelId="{41BCCA9E-43A5-4405-84C9-1C0BF6F60BAB}" type="parTrans" cxnId="{74F7B97C-9F75-4CBB-9D79-D5372F1DCBBF}">
      <dgm:prSet/>
      <dgm:spPr/>
      <dgm:t>
        <a:bodyPr/>
        <a:lstStyle/>
        <a:p>
          <a:endParaRPr lang="en-US"/>
        </a:p>
      </dgm:t>
    </dgm:pt>
    <dgm:pt modelId="{264D08D8-907F-428F-8962-9147C26BF46F}" type="sibTrans" cxnId="{74F7B97C-9F75-4CBB-9D79-D5372F1DCBBF}">
      <dgm:prSet/>
      <dgm:spPr/>
      <dgm:t>
        <a:bodyPr/>
        <a:lstStyle/>
        <a:p>
          <a:endParaRPr lang="en-US"/>
        </a:p>
      </dgm:t>
    </dgm:pt>
    <dgm:pt modelId="{87E669E5-6D59-4D30-AC23-2EB12B2AA314}">
      <dgm:prSet phldrT="[Text]"/>
      <dgm:spPr/>
      <dgm:t>
        <a:bodyPr/>
        <a:lstStyle/>
        <a:p>
          <a:r>
            <a:rPr lang="en-US"/>
            <a:t>Administrative Assistant (2)</a:t>
          </a:r>
        </a:p>
      </dgm:t>
    </dgm:pt>
    <dgm:pt modelId="{3ABC6201-1912-4F6E-8F43-2D28E5DF39E1}" type="parTrans" cxnId="{2384CC38-1516-4885-8146-7F46AC58EE60}">
      <dgm:prSet/>
      <dgm:spPr/>
      <dgm:t>
        <a:bodyPr/>
        <a:lstStyle/>
        <a:p>
          <a:endParaRPr lang="en-US"/>
        </a:p>
      </dgm:t>
    </dgm:pt>
    <dgm:pt modelId="{5C9EE94C-63B7-422A-A416-3FA77BB0A411}" type="sibTrans" cxnId="{2384CC38-1516-4885-8146-7F46AC58EE60}">
      <dgm:prSet/>
      <dgm:spPr/>
      <dgm:t>
        <a:bodyPr/>
        <a:lstStyle/>
        <a:p>
          <a:endParaRPr lang="en-US"/>
        </a:p>
      </dgm:t>
    </dgm:pt>
    <dgm:pt modelId="{F91CA3AC-FD6B-4982-8727-417BD36AAE61}">
      <dgm:prSet phldrT="[Text]"/>
      <dgm:spPr/>
      <dgm:t>
        <a:bodyPr/>
        <a:lstStyle/>
        <a:p>
          <a:r>
            <a:rPr lang="en-US"/>
            <a:t>Benefits Coordinator (1)</a:t>
          </a:r>
        </a:p>
      </dgm:t>
    </dgm:pt>
    <dgm:pt modelId="{E1450510-FCC1-4EF0-A617-9C68BD537069}" type="parTrans" cxnId="{41D256D9-A9B5-4D34-9747-18E3A0409912}">
      <dgm:prSet/>
      <dgm:spPr/>
      <dgm:t>
        <a:bodyPr/>
        <a:lstStyle/>
        <a:p>
          <a:endParaRPr lang="en-US"/>
        </a:p>
      </dgm:t>
    </dgm:pt>
    <dgm:pt modelId="{C3D918B0-855C-4476-87D7-DFF57862076C}" type="sibTrans" cxnId="{41D256D9-A9B5-4D34-9747-18E3A0409912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4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4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4" custLinFactNeighborX="-1232" custLinFactNeighborY="25704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97BB3036-040D-42DE-A667-EC41F765F3B1}" type="pres">
      <dgm:prSet presAssocID="{41BCCA9E-43A5-4405-84C9-1C0BF6F60BAB}" presName="Name37" presStyleLbl="parChTrans1D3" presStyleIdx="0" presStyleCnt="3"/>
      <dgm:spPr/>
    </dgm:pt>
    <dgm:pt modelId="{201BC6F1-D360-4703-A816-7AC380CEB477}" type="pres">
      <dgm:prSet presAssocID="{C106508B-BCBB-4915-B593-2F56998CB707}" presName="hierRoot2" presStyleCnt="0">
        <dgm:presLayoutVars>
          <dgm:hierBranch val="init"/>
        </dgm:presLayoutVars>
      </dgm:prSet>
      <dgm:spPr/>
    </dgm:pt>
    <dgm:pt modelId="{4AE24036-5F76-4BEF-8AA5-E8C88577D2B5}" type="pres">
      <dgm:prSet presAssocID="{C106508B-BCBB-4915-B593-2F56998CB707}" presName="rootComposite" presStyleCnt="0"/>
      <dgm:spPr/>
    </dgm:pt>
    <dgm:pt modelId="{CD1DCBEF-91C3-48D8-8745-3F1DD16E26A7}" type="pres">
      <dgm:prSet presAssocID="{C106508B-BCBB-4915-B593-2F56998CB707}" presName="rootText" presStyleLbl="node1" presStyleIdx="1" presStyleCnt="4">
        <dgm:presLayoutVars>
          <dgm:chMax/>
          <dgm:chPref val="3"/>
        </dgm:presLayoutVars>
      </dgm:prSet>
      <dgm:spPr/>
    </dgm:pt>
    <dgm:pt modelId="{06DB5953-0F9C-49E1-ADCB-435C6F32D6CB}" type="pres">
      <dgm:prSet presAssocID="{C106508B-BCBB-4915-B593-2F56998CB707}" presName="titleText2" presStyleLbl="fgAcc1" presStyleIdx="1" presStyleCnt="4">
        <dgm:presLayoutVars>
          <dgm:chMax val="0"/>
          <dgm:chPref val="0"/>
        </dgm:presLayoutVars>
      </dgm:prSet>
      <dgm:spPr/>
    </dgm:pt>
    <dgm:pt modelId="{CC7B11F5-79CE-469B-A1A0-C33107953C0F}" type="pres">
      <dgm:prSet presAssocID="{C106508B-BCBB-4915-B593-2F56998CB707}" presName="rootConnector" presStyleLbl="node3" presStyleIdx="0" presStyleCnt="0"/>
      <dgm:spPr/>
    </dgm:pt>
    <dgm:pt modelId="{E34545DF-5BBC-4129-90E7-6909987E7405}" type="pres">
      <dgm:prSet presAssocID="{C106508B-BCBB-4915-B593-2F56998CB707}" presName="hierChild4" presStyleCnt="0"/>
      <dgm:spPr/>
    </dgm:pt>
    <dgm:pt modelId="{F92AEA5E-35C6-4CB1-BE72-7E2D50EBC20B}" type="pres">
      <dgm:prSet presAssocID="{C106508B-BCBB-4915-B593-2F56998CB707}" presName="hierChild5" presStyleCnt="0"/>
      <dgm:spPr/>
    </dgm:pt>
    <dgm:pt modelId="{898E1CE4-16A3-464C-8BAC-6A220B853D54}" type="pres">
      <dgm:prSet presAssocID="{E1450510-FCC1-4EF0-A617-9C68BD537069}" presName="Name37" presStyleLbl="parChTrans1D3" presStyleIdx="1" presStyleCnt="3"/>
      <dgm:spPr/>
    </dgm:pt>
    <dgm:pt modelId="{B6D8E6F7-98BC-4E32-AAF3-815FD6A1BAB0}" type="pres">
      <dgm:prSet presAssocID="{F91CA3AC-FD6B-4982-8727-417BD36AAE61}" presName="hierRoot2" presStyleCnt="0">
        <dgm:presLayoutVars>
          <dgm:hierBranch val="init"/>
        </dgm:presLayoutVars>
      </dgm:prSet>
      <dgm:spPr/>
    </dgm:pt>
    <dgm:pt modelId="{BD7D49A3-8049-4EEA-A7F8-C9976061D8E2}" type="pres">
      <dgm:prSet presAssocID="{F91CA3AC-FD6B-4982-8727-417BD36AAE61}" presName="rootComposite" presStyleCnt="0"/>
      <dgm:spPr/>
    </dgm:pt>
    <dgm:pt modelId="{1BA24E13-C431-4B76-82CF-F06CBC04B2A8}" type="pres">
      <dgm:prSet presAssocID="{F91CA3AC-FD6B-4982-8727-417BD36AAE61}" presName="rootText" presStyleLbl="node1" presStyleIdx="2" presStyleCnt="4">
        <dgm:presLayoutVars>
          <dgm:chMax/>
          <dgm:chPref val="3"/>
        </dgm:presLayoutVars>
      </dgm:prSet>
      <dgm:spPr/>
    </dgm:pt>
    <dgm:pt modelId="{BDC8BDE6-6037-4310-B36C-51AB164FB60C}" type="pres">
      <dgm:prSet presAssocID="{F91CA3AC-FD6B-4982-8727-417BD36AAE61}" presName="titleText2" presStyleLbl="fgAcc1" presStyleIdx="2" presStyleCnt="4">
        <dgm:presLayoutVars>
          <dgm:chMax val="0"/>
          <dgm:chPref val="0"/>
        </dgm:presLayoutVars>
      </dgm:prSet>
      <dgm:spPr/>
    </dgm:pt>
    <dgm:pt modelId="{88585A64-46C7-410C-84E5-272563A69823}" type="pres">
      <dgm:prSet presAssocID="{F91CA3AC-FD6B-4982-8727-417BD36AAE61}" presName="rootConnector" presStyleLbl="node3" presStyleIdx="0" presStyleCnt="0"/>
      <dgm:spPr/>
    </dgm:pt>
    <dgm:pt modelId="{82FD908F-F333-4F97-A5D8-F93A007CE13D}" type="pres">
      <dgm:prSet presAssocID="{F91CA3AC-FD6B-4982-8727-417BD36AAE61}" presName="hierChild4" presStyleCnt="0"/>
      <dgm:spPr/>
    </dgm:pt>
    <dgm:pt modelId="{19C7D93C-CF88-4D48-82C4-753A2DFB2904}" type="pres">
      <dgm:prSet presAssocID="{F91CA3AC-FD6B-4982-8727-417BD36AAE61}" presName="hierChild5" presStyleCnt="0"/>
      <dgm:spPr/>
    </dgm:pt>
    <dgm:pt modelId="{AEFDC917-C56B-4361-8518-BEBB587684D7}" type="pres">
      <dgm:prSet presAssocID="{3ABC6201-1912-4F6E-8F43-2D28E5DF39E1}" presName="Name37" presStyleLbl="parChTrans1D3" presStyleIdx="2" presStyleCnt="3"/>
      <dgm:spPr/>
    </dgm:pt>
    <dgm:pt modelId="{7C629367-4F35-44A8-9DDD-5805C8F86565}" type="pres">
      <dgm:prSet presAssocID="{87E669E5-6D59-4D30-AC23-2EB12B2AA314}" presName="hierRoot2" presStyleCnt="0">
        <dgm:presLayoutVars>
          <dgm:hierBranch val="init"/>
        </dgm:presLayoutVars>
      </dgm:prSet>
      <dgm:spPr/>
    </dgm:pt>
    <dgm:pt modelId="{DE555003-625E-43DB-82CD-630916AC954B}" type="pres">
      <dgm:prSet presAssocID="{87E669E5-6D59-4D30-AC23-2EB12B2AA314}" presName="rootComposite" presStyleCnt="0"/>
      <dgm:spPr/>
    </dgm:pt>
    <dgm:pt modelId="{D7C86468-9160-4105-BE4D-7A8748656905}" type="pres">
      <dgm:prSet presAssocID="{87E669E5-6D59-4D30-AC23-2EB12B2AA314}" presName="rootText" presStyleLbl="node1" presStyleIdx="3" presStyleCnt="4">
        <dgm:presLayoutVars>
          <dgm:chMax/>
          <dgm:chPref val="3"/>
        </dgm:presLayoutVars>
      </dgm:prSet>
      <dgm:spPr/>
    </dgm:pt>
    <dgm:pt modelId="{EFD82FCF-AD1B-4DC8-8470-ABD6BEE72367}" type="pres">
      <dgm:prSet presAssocID="{87E669E5-6D59-4D30-AC23-2EB12B2AA314}" presName="titleText2" presStyleLbl="fgAcc1" presStyleIdx="3" presStyleCnt="4">
        <dgm:presLayoutVars>
          <dgm:chMax val="0"/>
          <dgm:chPref val="0"/>
        </dgm:presLayoutVars>
      </dgm:prSet>
      <dgm:spPr/>
    </dgm:pt>
    <dgm:pt modelId="{F755E195-B520-4245-BD9A-0A05CF585D0B}" type="pres">
      <dgm:prSet presAssocID="{87E669E5-6D59-4D30-AC23-2EB12B2AA314}" presName="rootConnector" presStyleLbl="node3" presStyleIdx="0" presStyleCnt="0"/>
      <dgm:spPr/>
    </dgm:pt>
    <dgm:pt modelId="{953A97BE-A78B-45A3-BB8D-6753B6CC9719}" type="pres">
      <dgm:prSet presAssocID="{87E669E5-6D59-4D30-AC23-2EB12B2AA314}" presName="hierChild4" presStyleCnt="0"/>
      <dgm:spPr/>
    </dgm:pt>
    <dgm:pt modelId="{0C3ABAAD-CF51-482D-A6A0-D731889B1FB6}" type="pres">
      <dgm:prSet presAssocID="{87E669E5-6D59-4D30-AC23-2EB12B2AA314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C4A7F718-3CA6-477A-934A-B3D550036A16}" type="presOf" srcId="{41BCCA9E-43A5-4405-84C9-1C0BF6F60BAB}" destId="{97BB3036-040D-42DE-A667-EC41F765F3B1}" srcOrd="0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03F5AD21-872B-4678-B02D-FD32820A4DC9}" type="presOf" srcId="{5C9EE94C-63B7-422A-A416-3FA77BB0A411}" destId="{EFD82FCF-AD1B-4DC8-8470-ABD6BEE72367}" srcOrd="0" destOrd="0" presId="urn:microsoft.com/office/officeart/2008/layout/NameandTitleOrganizationalChart"/>
    <dgm:cxn modelId="{1E606922-2E8C-453A-93D9-AB6A9C9FC092}" type="presOf" srcId="{C106508B-BCBB-4915-B593-2F56998CB707}" destId="{CC7B11F5-79CE-469B-A1A0-C33107953C0F}" srcOrd="1" destOrd="0" presId="urn:microsoft.com/office/officeart/2008/layout/NameandTitleOrganizationalChart"/>
    <dgm:cxn modelId="{2384CC38-1516-4885-8146-7F46AC58EE60}" srcId="{2DAC0C1A-6DE3-4A8F-8189-CAEF01905A93}" destId="{87E669E5-6D59-4D30-AC23-2EB12B2AA314}" srcOrd="2" destOrd="0" parTransId="{3ABC6201-1912-4F6E-8F43-2D28E5DF39E1}" sibTransId="{5C9EE94C-63B7-422A-A416-3FA77BB0A411}"/>
    <dgm:cxn modelId="{EA1F4B5D-73B3-41BD-B97A-B970B4FADE09}" type="presOf" srcId="{264D08D8-907F-428F-8962-9147C26BF46F}" destId="{06DB5953-0F9C-49E1-ADCB-435C6F32D6CB}" srcOrd="0" destOrd="0" presId="urn:microsoft.com/office/officeart/2008/layout/NameandTitleOrganizationalChart"/>
    <dgm:cxn modelId="{34DA3F5F-2A81-45BA-BB71-4C58FA285263}" type="presOf" srcId="{3ABC6201-1912-4F6E-8F43-2D28E5DF39E1}" destId="{AEFDC917-C56B-4361-8518-BEBB587684D7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69A0EC41-CA5D-4D70-B20F-560D722001F9}" type="presOf" srcId="{C106508B-BCBB-4915-B593-2F56998CB707}" destId="{CD1DCBEF-91C3-48D8-8745-3F1DD16E26A7}" srcOrd="0" destOrd="0" presId="urn:microsoft.com/office/officeart/2008/layout/NameandTitleOrganizationalChart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74F7B97C-9F75-4CBB-9D79-D5372F1DCBBF}" srcId="{2DAC0C1A-6DE3-4A8F-8189-CAEF01905A93}" destId="{C106508B-BCBB-4915-B593-2F56998CB707}" srcOrd="0" destOrd="0" parTransId="{41BCCA9E-43A5-4405-84C9-1C0BF6F60BAB}" sibTransId="{264D08D8-907F-428F-8962-9147C26BF46F}"/>
    <dgm:cxn modelId="{1C29F68C-6EB5-4344-BD83-884924A86A94}" type="presOf" srcId="{87E669E5-6D59-4D30-AC23-2EB12B2AA314}" destId="{F755E195-B520-4245-BD9A-0A05CF585D0B}" srcOrd="1" destOrd="0" presId="urn:microsoft.com/office/officeart/2008/layout/NameandTitleOrganizationalChart"/>
    <dgm:cxn modelId="{3DD61E8F-7EF1-49ED-B5B7-EF5D929A062B}" type="presOf" srcId="{F91CA3AC-FD6B-4982-8727-417BD36AAE61}" destId="{1BA24E13-C431-4B76-82CF-F06CBC04B2A8}" srcOrd="0" destOrd="0" presId="urn:microsoft.com/office/officeart/2008/layout/NameandTitleOrganizationalChart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59895190-6319-4AA1-BFD7-B414B9FBA32E}" type="presOf" srcId="{C3D918B0-855C-4476-87D7-DFF57862076C}" destId="{BDC8BDE6-6037-4310-B36C-51AB164FB60C}" srcOrd="0" destOrd="0" presId="urn:microsoft.com/office/officeart/2008/layout/NameandTitleOrganizationalChart"/>
    <dgm:cxn modelId="{32F01694-5498-4C14-908C-31D550AE14C1}" type="presOf" srcId="{F91CA3AC-FD6B-4982-8727-417BD36AAE61}" destId="{88585A64-46C7-410C-84E5-272563A69823}" srcOrd="1" destOrd="0" presId="urn:microsoft.com/office/officeart/2008/layout/NameandTitleOrganizationalChart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2C31DEB1-57F4-4679-99F3-DA9456B166AD}" type="presOf" srcId="{87E669E5-6D59-4D30-AC23-2EB12B2AA314}" destId="{D7C86468-9160-4105-BE4D-7A8748656905}" srcOrd="0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41D256D9-A9B5-4D34-9747-18E3A0409912}" srcId="{2DAC0C1A-6DE3-4A8F-8189-CAEF01905A93}" destId="{F91CA3AC-FD6B-4982-8727-417BD36AAE61}" srcOrd="1" destOrd="0" parTransId="{E1450510-FCC1-4EF0-A617-9C68BD537069}" sibTransId="{C3D918B0-855C-4476-87D7-DFF57862076C}"/>
    <dgm:cxn modelId="{AF16C0E9-6484-440C-9485-66B0FB1EDB27}" type="presOf" srcId="{E1450510-FCC1-4EF0-A617-9C68BD537069}" destId="{898E1CE4-16A3-464C-8BAC-6A220B853D54}" srcOrd="0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FA1843B0-2F4F-4CCB-B22D-BF27EF5E1C9F}" type="presParOf" srcId="{8A7BB7E3-FFBE-4841-949A-79B05CC827BE}" destId="{97BB3036-040D-42DE-A667-EC41F765F3B1}" srcOrd="0" destOrd="0" presId="urn:microsoft.com/office/officeart/2008/layout/NameandTitleOrganizationalChart"/>
    <dgm:cxn modelId="{35E6B51D-FBD8-4617-A04F-7D27062F2D26}" type="presParOf" srcId="{8A7BB7E3-FFBE-4841-949A-79B05CC827BE}" destId="{201BC6F1-D360-4703-A816-7AC380CEB477}" srcOrd="1" destOrd="0" presId="urn:microsoft.com/office/officeart/2008/layout/NameandTitleOrganizationalChart"/>
    <dgm:cxn modelId="{BF131CEA-DC06-4FBF-901C-6B870904F3F9}" type="presParOf" srcId="{201BC6F1-D360-4703-A816-7AC380CEB477}" destId="{4AE24036-5F76-4BEF-8AA5-E8C88577D2B5}" srcOrd="0" destOrd="0" presId="urn:microsoft.com/office/officeart/2008/layout/NameandTitleOrganizationalChart"/>
    <dgm:cxn modelId="{6ADE55EC-D761-419E-B027-317D95925CD8}" type="presParOf" srcId="{4AE24036-5F76-4BEF-8AA5-E8C88577D2B5}" destId="{CD1DCBEF-91C3-48D8-8745-3F1DD16E26A7}" srcOrd="0" destOrd="0" presId="urn:microsoft.com/office/officeart/2008/layout/NameandTitleOrganizationalChart"/>
    <dgm:cxn modelId="{AD447D0C-D6C0-45E9-98BE-E512767C8817}" type="presParOf" srcId="{4AE24036-5F76-4BEF-8AA5-E8C88577D2B5}" destId="{06DB5953-0F9C-49E1-ADCB-435C6F32D6CB}" srcOrd="1" destOrd="0" presId="urn:microsoft.com/office/officeart/2008/layout/NameandTitleOrganizationalChart"/>
    <dgm:cxn modelId="{D656F7F3-23B5-402F-8897-773AEDB80894}" type="presParOf" srcId="{4AE24036-5F76-4BEF-8AA5-E8C88577D2B5}" destId="{CC7B11F5-79CE-469B-A1A0-C33107953C0F}" srcOrd="2" destOrd="0" presId="urn:microsoft.com/office/officeart/2008/layout/NameandTitleOrganizationalChart"/>
    <dgm:cxn modelId="{54EE3573-B9A6-43AC-8E7F-B4DE502D5AC6}" type="presParOf" srcId="{201BC6F1-D360-4703-A816-7AC380CEB477}" destId="{E34545DF-5BBC-4129-90E7-6909987E7405}" srcOrd="1" destOrd="0" presId="urn:microsoft.com/office/officeart/2008/layout/NameandTitleOrganizationalChart"/>
    <dgm:cxn modelId="{3CE40B67-FC68-4195-81D1-64D22BAFD0E5}" type="presParOf" srcId="{201BC6F1-D360-4703-A816-7AC380CEB477}" destId="{F92AEA5E-35C6-4CB1-BE72-7E2D50EBC20B}" srcOrd="2" destOrd="0" presId="urn:microsoft.com/office/officeart/2008/layout/NameandTitleOrganizationalChart"/>
    <dgm:cxn modelId="{54571897-090C-4BFE-BA2A-FE1EF6ABB303}" type="presParOf" srcId="{8A7BB7E3-FFBE-4841-949A-79B05CC827BE}" destId="{898E1CE4-16A3-464C-8BAC-6A220B853D54}" srcOrd="2" destOrd="0" presId="urn:microsoft.com/office/officeart/2008/layout/NameandTitleOrganizationalChart"/>
    <dgm:cxn modelId="{EADF2681-1F7C-4817-B7D1-A4651907AB11}" type="presParOf" srcId="{8A7BB7E3-FFBE-4841-949A-79B05CC827BE}" destId="{B6D8E6F7-98BC-4E32-AAF3-815FD6A1BAB0}" srcOrd="3" destOrd="0" presId="urn:microsoft.com/office/officeart/2008/layout/NameandTitleOrganizationalChart"/>
    <dgm:cxn modelId="{DC86B7F9-033F-4DC1-B18F-08BBF5815827}" type="presParOf" srcId="{B6D8E6F7-98BC-4E32-AAF3-815FD6A1BAB0}" destId="{BD7D49A3-8049-4EEA-A7F8-C9976061D8E2}" srcOrd="0" destOrd="0" presId="urn:microsoft.com/office/officeart/2008/layout/NameandTitleOrganizationalChart"/>
    <dgm:cxn modelId="{3BD006EF-A570-45CB-9C0D-C3B0CD4F4F1D}" type="presParOf" srcId="{BD7D49A3-8049-4EEA-A7F8-C9976061D8E2}" destId="{1BA24E13-C431-4B76-82CF-F06CBC04B2A8}" srcOrd="0" destOrd="0" presId="urn:microsoft.com/office/officeart/2008/layout/NameandTitleOrganizationalChart"/>
    <dgm:cxn modelId="{8F116015-6E86-4F1D-BC8D-D78E3FC386DA}" type="presParOf" srcId="{BD7D49A3-8049-4EEA-A7F8-C9976061D8E2}" destId="{BDC8BDE6-6037-4310-B36C-51AB164FB60C}" srcOrd="1" destOrd="0" presId="urn:microsoft.com/office/officeart/2008/layout/NameandTitleOrganizationalChart"/>
    <dgm:cxn modelId="{2391B80F-7CF9-421A-A361-7A0230DB4894}" type="presParOf" srcId="{BD7D49A3-8049-4EEA-A7F8-C9976061D8E2}" destId="{88585A64-46C7-410C-84E5-272563A69823}" srcOrd="2" destOrd="0" presId="urn:microsoft.com/office/officeart/2008/layout/NameandTitleOrganizationalChart"/>
    <dgm:cxn modelId="{A311FB41-C191-4931-99A9-BD34BB11F256}" type="presParOf" srcId="{B6D8E6F7-98BC-4E32-AAF3-815FD6A1BAB0}" destId="{82FD908F-F333-4F97-A5D8-F93A007CE13D}" srcOrd="1" destOrd="0" presId="urn:microsoft.com/office/officeart/2008/layout/NameandTitleOrganizationalChart"/>
    <dgm:cxn modelId="{09E4B20E-DA35-4283-B290-F27DBC9FC4D6}" type="presParOf" srcId="{B6D8E6F7-98BC-4E32-AAF3-815FD6A1BAB0}" destId="{19C7D93C-CF88-4D48-82C4-753A2DFB2904}" srcOrd="2" destOrd="0" presId="urn:microsoft.com/office/officeart/2008/layout/NameandTitleOrganizationalChart"/>
    <dgm:cxn modelId="{FDCCDB33-9F70-4912-AC94-C07BBE0E684C}" type="presParOf" srcId="{8A7BB7E3-FFBE-4841-949A-79B05CC827BE}" destId="{AEFDC917-C56B-4361-8518-BEBB587684D7}" srcOrd="4" destOrd="0" presId="urn:microsoft.com/office/officeart/2008/layout/NameandTitleOrganizationalChart"/>
    <dgm:cxn modelId="{14D5992A-D8F7-472C-AF7D-DCAE5AB43A5C}" type="presParOf" srcId="{8A7BB7E3-FFBE-4841-949A-79B05CC827BE}" destId="{7C629367-4F35-44A8-9DDD-5805C8F86565}" srcOrd="5" destOrd="0" presId="urn:microsoft.com/office/officeart/2008/layout/NameandTitleOrganizationalChart"/>
    <dgm:cxn modelId="{AF5193F0-8793-4D97-8197-F01EA7208BD9}" type="presParOf" srcId="{7C629367-4F35-44A8-9DDD-5805C8F86565}" destId="{DE555003-625E-43DB-82CD-630916AC954B}" srcOrd="0" destOrd="0" presId="urn:microsoft.com/office/officeart/2008/layout/NameandTitleOrganizationalChart"/>
    <dgm:cxn modelId="{BD8D1D47-3D73-4B63-8BFF-AFFE2CC4DB4E}" type="presParOf" srcId="{DE555003-625E-43DB-82CD-630916AC954B}" destId="{D7C86468-9160-4105-BE4D-7A8748656905}" srcOrd="0" destOrd="0" presId="urn:microsoft.com/office/officeart/2008/layout/NameandTitleOrganizationalChart"/>
    <dgm:cxn modelId="{70F15F93-97CD-49BA-BC62-D2124A577CA7}" type="presParOf" srcId="{DE555003-625E-43DB-82CD-630916AC954B}" destId="{EFD82FCF-AD1B-4DC8-8470-ABD6BEE72367}" srcOrd="1" destOrd="0" presId="urn:microsoft.com/office/officeart/2008/layout/NameandTitleOrganizationalChart"/>
    <dgm:cxn modelId="{645A5E89-C8BA-4D45-8257-BAABA9CCD244}" type="presParOf" srcId="{DE555003-625E-43DB-82CD-630916AC954B}" destId="{F755E195-B520-4245-BD9A-0A05CF585D0B}" srcOrd="2" destOrd="0" presId="urn:microsoft.com/office/officeart/2008/layout/NameandTitleOrganizationalChart"/>
    <dgm:cxn modelId="{C3CE371C-0DAC-4DD6-A30B-A0EC9A36F286}" type="presParOf" srcId="{7C629367-4F35-44A8-9DDD-5805C8F86565}" destId="{953A97BE-A78B-45A3-BB8D-6753B6CC9719}" srcOrd="1" destOrd="0" presId="urn:microsoft.com/office/officeart/2008/layout/NameandTitleOrganizationalChart"/>
    <dgm:cxn modelId="{A9FC27A6-9AF3-406B-8DEB-816209D79EE6}" type="presParOf" srcId="{7C629367-4F35-44A8-9DDD-5805C8F86565}" destId="{0C3ABAAD-CF51-482D-A6A0-D731889B1FB6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</a:p>
        <a:p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DB57FC63-20B2-4456-8101-67316439A8FE}">
      <dgm:prSet phldrT="[Text]"/>
      <dgm:spPr/>
      <dgm:t>
        <a:bodyPr/>
        <a:lstStyle/>
        <a:p>
          <a:r>
            <a:rPr lang="en-US"/>
            <a:t>Public Safety Officer Manager</a:t>
          </a:r>
          <a:br>
            <a:rPr lang="en-US"/>
          </a:br>
          <a:r>
            <a:rPr lang="en-US"/>
            <a:t>(Rob Davis)</a:t>
          </a:r>
        </a:p>
      </dgm:t>
    </dgm:pt>
    <dgm:pt modelId="{AA85B06E-8A40-4E83-8625-593BF419F6D2}" type="parTrans" cxnId="{8AE2268E-42BA-4381-832E-C4B063BB3A4C}">
      <dgm:prSet/>
      <dgm:spPr/>
      <dgm:t>
        <a:bodyPr/>
        <a:lstStyle/>
        <a:p>
          <a:endParaRPr lang="en-US"/>
        </a:p>
      </dgm:t>
    </dgm:pt>
    <dgm:pt modelId="{5ACF793A-8530-40E4-B610-5CAF6C803B12}" type="sibTrans" cxnId="{8AE2268E-42BA-4381-832E-C4B063BB3A4C}">
      <dgm:prSet/>
      <dgm:spPr/>
      <dgm:t>
        <a:bodyPr/>
        <a:lstStyle/>
        <a:p>
          <a:endParaRPr lang="en-US"/>
        </a:p>
      </dgm:t>
    </dgm:pt>
    <dgm:pt modelId="{769E9424-9C32-4FAD-B536-14D35B77279C}">
      <dgm:prSet phldrT="[Text]"/>
      <dgm:spPr/>
      <dgm:t>
        <a:bodyPr/>
        <a:lstStyle/>
        <a:p>
          <a:r>
            <a:rPr lang="en-US"/>
            <a:t>Public Safety Officer, Corporate Front Desk (1)</a:t>
          </a:r>
        </a:p>
      </dgm:t>
    </dgm:pt>
    <dgm:pt modelId="{38F5A38D-5A12-406C-8A2B-92148B0DE6AC}" type="parTrans" cxnId="{78F60F0D-8E19-4365-A311-982F7527E829}">
      <dgm:prSet/>
      <dgm:spPr/>
      <dgm:t>
        <a:bodyPr/>
        <a:lstStyle/>
        <a:p>
          <a:endParaRPr lang="en-US"/>
        </a:p>
      </dgm:t>
    </dgm:pt>
    <dgm:pt modelId="{29AEC28D-E048-422A-9717-B7FF4DFFBCEB}" type="sibTrans" cxnId="{78F60F0D-8E19-4365-A311-982F7527E829}">
      <dgm:prSet/>
      <dgm:spPr/>
      <dgm:t>
        <a:bodyPr/>
        <a:lstStyle/>
        <a:p>
          <a:endParaRPr lang="en-US"/>
        </a:p>
      </dgm:t>
    </dgm:pt>
    <dgm:pt modelId="{12B6201B-957E-42D5-B747-E2CAC1F89E83}">
      <dgm:prSet phldrT="[Text]"/>
      <dgm:spPr/>
      <dgm:t>
        <a:bodyPr/>
        <a:lstStyle/>
        <a:p>
          <a:r>
            <a:rPr lang="en-US"/>
            <a:t>Public Safety Officer (16)</a:t>
          </a:r>
        </a:p>
      </dgm:t>
    </dgm:pt>
    <dgm:pt modelId="{1681FEED-79D6-4BC4-B875-4CD8AE32A257}" type="parTrans" cxnId="{4AA76CF0-556D-49BC-9761-96AC849BA61E}">
      <dgm:prSet/>
      <dgm:spPr/>
      <dgm:t>
        <a:bodyPr/>
        <a:lstStyle/>
        <a:p>
          <a:endParaRPr lang="en-US"/>
        </a:p>
      </dgm:t>
    </dgm:pt>
    <dgm:pt modelId="{9E8EC830-8A10-458E-B853-C09FAFBF9B13}" type="sibTrans" cxnId="{4AA76CF0-556D-49BC-9761-96AC849BA61E}">
      <dgm:prSet/>
      <dgm:spPr/>
      <dgm:t>
        <a:bodyPr/>
        <a:lstStyle/>
        <a:p>
          <a:endParaRPr lang="en-US"/>
        </a:p>
      </dgm:t>
    </dgm:pt>
    <dgm:pt modelId="{55B32893-C452-44A1-838A-5B11326AD8E9}">
      <dgm:prSet phldrT="[Text]"/>
      <dgm:spPr/>
      <dgm:t>
        <a:bodyPr/>
        <a:lstStyle/>
        <a:p>
          <a:r>
            <a:rPr lang="en-US"/>
            <a:t>Grounds Supervisor</a:t>
          </a:r>
          <a:br>
            <a:rPr lang="en-US"/>
          </a:br>
          <a:r>
            <a:rPr lang="en-US"/>
            <a:t>(Open)</a:t>
          </a:r>
        </a:p>
      </dgm:t>
    </dgm:pt>
    <dgm:pt modelId="{B44C5FC0-F7D5-4C38-9140-802E022AE0E6}" type="parTrans" cxnId="{7BE38B65-D86B-4351-B522-B4D8A8A2F4E4}">
      <dgm:prSet/>
      <dgm:spPr/>
      <dgm:t>
        <a:bodyPr/>
        <a:lstStyle/>
        <a:p>
          <a:endParaRPr lang="en-US"/>
        </a:p>
      </dgm:t>
    </dgm:pt>
    <dgm:pt modelId="{9EBD90FD-448C-4ACE-9EB5-BA166F980F92}" type="sibTrans" cxnId="{7BE38B65-D86B-4351-B522-B4D8A8A2F4E4}">
      <dgm:prSet/>
      <dgm:spPr/>
      <dgm:t>
        <a:bodyPr/>
        <a:lstStyle/>
        <a:p>
          <a:endParaRPr lang="en-US"/>
        </a:p>
      </dgm:t>
    </dgm:pt>
    <dgm:pt modelId="{E44130C8-81AE-4E95-B7D1-539925ED7588}">
      <dgm:prSet phldrT="[Text]"/>
      <dgm:spPr/>
      <dgm:t>
        <a:bodyPr/>
        <a:lstStyle/>
        <a:p>
          <a:r>
            <a:rPr lang="en-US"/>
            <a:t>Groundskeeper (8)</a:t>
          </a:r>
        </a:p>
      </dgm:t>
    </dgm:pt>
    <dgm:pt modelId="{80AB08DD-403F-4204-BDA7-02F96F2BC411}" type="parTrans" cxnId="{26C64498-E234-4AC6-BB5B-B05B6320ED90}">
      <dgm:prSet/>
      <dgm:spPr/>
      <dgm:t>
        <a:bodyPr/>
        <a:lstStyle/>
        <a:p>
          <a:endParaRPr lang="en-US"/>
        </a:p>
      </dgm:t>
    </dgm:pt>
    <dgm:pt modelId="{E07BB2F4-959F-4CD9-A54E-34699F0992BF}" type="sibTrans" cxnId="{26C64498-E234-4AC6-BB5B-B05B6320ED90}">
      <dgm:prSet/>
      <dgm:spPr/>
      <dgm:t>
        <a:bodyPr/>
        <a:lstStyle/>
        <a:p>
          <a:endParaRPr lang="en-US"/>
        </a:p>
      </dgm:t>
    </dgm:pt>
    <dgm:pt modelId="{C79C2DD4-1153-4394-86DE-C24611CF35D5}">
      <dgm:prSet phldrT="[Text]"/>
      <dgm:spPr/>
      <dgm:t>
        <a:bodyPr/>
        <a:lstStyle/>
        <a:p>
          <a:r>
            <a:rPr lang="en-US"/>
            <a:t>Chief Human Services Officer</a:t>
          </a:r>
          <a:br>
            <a:rPr lang="en-US"/>
          </a:br>
          <a:r>
            <a:rPr lang="en-US"/>
            <a:t>(Danny Tanoos, PhD)</a:t>
          </a:r>
        </a:p>
      </dgm:t>
    </dgm:pt>
    <dgm:pt modelId="{505DB888-C94B-432C-8BAF-05AB98E33005}" type="parTrans" cxnId="{955DAEB0-3DD2-4A39-B659-A5BC328E03B2}">
      <dgm:prSet/>
      <dgm:spPr/>
      <dgm:t>
        <a:bodyPr/>
        <a:lstStyle/>
        <a:p>
          <a:endParaRPr lang="en-US"/>
        </a:p>
      </dgm:t>
    </dgm:pt>
    <dgm:pt modelId="{BFAF24AE-ABC5-4E33-B13C-958911D6BFD8}" type="sibTrans" cxnId="{955DAEB0-3DD2-4A39-B659-A5BC328E03B2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6"/>
      <dgm:spPr/>
    </dgm:pt>
    <dgm:pt modelId="{78293E07-F38A-40A7-A45B-10ADD4F90F73}" type="pres">
      <dgm:prSet presAssocID="{B640C683-D581-4A0D-AC9C-9A70AE24C2F2}" presName="hierChild2" presStyleCnt="0"/>
      <dgm:spPr/>
    </dgm:pt>
    <dgm:pt modelId="{DE012310-03CB-43B8-9FF5-7B5E1B04B58F}" type="pres">
      <dgm:prSet presAssocID="{505DB888-C94B-432C-8BAF-05AB98E33005}" presName="Name37" presStyleLbl="parChTrans1D2" presStyleIdx="0" presStyleCnt="1"/>
      <dgm:spPr/>
    </dgm:pt>
    <dgm:pt modelId="{1966C978-0083-45CA-8AE3-E9EF974606C8}" type="pres">
      <dgm:prSet presAssocID="{C79C2DD4-1153-4394-86DE-C24611CF35D5}" presName="hierRoot2" presStyleCnt="0">
        <dgm:presLayoutVars>
          <dgm:hierBranch val="init"/>
        </dgm:presLayoutVars>
      </dgm:prSet>
      <dgm:spPr/>
    </dgm:pt>
    <dgm:pt modelId="{71928E74-B8B4-42F0-B092-E25A048D7502}" type="pres">
      <dgm:prSet presAssocID="{C79C2DD4-1153-4394-86DE-C24611CF35D5}" presName="rootComposite" presStyleCnt="0"/>
      <dgm:spPr/>
    </dgm:pt>
    <dgm:pt modelId="{764BCC93-2420-405F-B987-465D31657D32}" type="pres">
      <dgm:prSet presAssocID="{C79C2DD4-1153-4394-86DE-C24611CF35D5}" presName="rootText" presStyleLbl="node1" presStyleIdx="0" presStyleCnt="6">
        <dgm:presLayoutVars>
          <dgm:chMax/>
          <dgm:chPref val="3"/>
        </dgm:presLayoutVars>
      </dgm:prSet>
      <dgm:spPr/>
    </dgm:pt>
    <dgm:pt modelId="{34ADB1AE-E791-4032-831E-E931FEF36D82}" type="pres">
      <dgm:prSet presAssocID="{C79C2DD4-1153-4394-86DE-C24611CF35D5}" presName="titleText2" presStyleLbl="fgAcc1" presStyleIdx="0" presStyleCnt="6">
        <dgm:presLayoutVars>
          <dgm:chMax val="0"/>
          <dgm:chPref val="0"/>
        </dgm:presLayoutVars>
      </dgm:prSet>
      <dgm:spPr/>
    </dgm:pt>
    <dgm:pt modelId="{BA5FF997-A4F9-45E7-BF9A-7A46DEF8E494}" type="pres">
      <dgm:prSet presAssocID="{C79C2DD4-1153-4394-86DE-C24611CF35D5}" presName="rootConnector" presStyleLbl="node2" presStyleIdx="0" presStyleCnt="0"/>
      <dgm:spPr/>
    </dgm:pt>
    <dgm:pt modelId="{B19D19BF-F7C6-48C2-BBC3-0FC5DA4895E1}" type="pres">
      <dgm:prSet presAssocID="{C79C2DD4-1153-4394-86DE-C24611CF35D5}" presName="hierChild4" presStyleCnt="0"/>
      <dgm:spPr/>
    </dgm:pt>
    <dgm:pt modelId="{24BD78E8-9ABC-4DA9-9AC2-B4568BAC9309}" type="pres">
      <dgm:prSet presAssocID="{AA85B06E-8A40-4E83-8625-593BF419F6D2}" presName="Name37" presStyleLbl="parChTrans1D3" presStyleIdx="0" presStyleCnt="1"/>
      <dgm:spPr/>
    </dgm:pt>
    <dgm:pt modelId="{300C38C3-35A7-4490-8743-73D887E49D51}" type="pres">
      <dgm:prSet presAssocID="{DB57FC63-20B2-4456-8101-67316439A8FE}" presName="hierRoot2" presStyleCnt="0">
        <dgm:presLayoutVars>
          <dgm:hierBranch val="init"/>
        </dgm:presLayoutVars>
      </dgm:prSet>
      <dgm:spPr/>
    </dgm:pt>
    <dgm:pt modelId="{A199A5DB-293D-4B35-9236-A747B471B49C}" type="pres">
      <dgm:prSet presAssocID="{DB57FC63-20B2-4456-8101-67316439A8FE}" presName="rootComposite" presStyleCnt="0"/>
      <dgm:spPr/>
    </dgm:pt>
    <dgm:pt modelId="{3CCBE523-26B9-4A07-AE0A-D1D1190E92E7}" type="pres">
      <dgm:prSet presAssocID="{DB57FC63-20B2-4456-8101-67316439A8FE}" presName="rootText" presStyleLbl="node1" presStyleIdx="1" presStyleCnt="6">
        <dgm:presLayoutVars>
          <dgm:chMax/>
          <dgm:chPref val="3"/>
        </dgm:presLayoutVars>
      </dgm:prSet>
      <dgm:spPr/>
    </dgm:pt>
    <dgm:pt modelId="{01A2706E-2816-49A8-A8E1-2BB35C0A0B72}" type="pres">
      <dgm:prSet presAssocID="{DB57FC63-20B2-4456-8101-67316439A8FE}" presName="titleText2" presStyleLbl="fgAcc1" presStyleIdx="1" presStyleCnt="6">
        <dgm:presLayoutVars>
          <dgm:chMax val="0"/>
          <dgm:chPref val="0"/>
        </dgm:presLayoutVars>
      </dgm:prSet>
      <dgm:spPr/>
    </dgm:pt>
    <dgm:pt modelId="{9573EEEF-61D8-4E5C-AA76-3D50C4A4C2E9}" type="pres">
      <dgm:prSet presAssocID="{DB57FC63-20B2-4456-8101-67316439A8FE}" presName="rootConnector" presStyleLbl="node3" presStyleIdx="0" presStyleCnt="0"/>
      <dgm:spPr/>
    </dgm:pt>
    <dgm:pt modelId="{ABE89576-7906-483D-9E5F-346C5176685A}" type="pres">
      <dgm:prSet presAssocID="{DB57FC63-20B2-4456-8101-67316439A8FE}" presName="hierChild4" presStyleCnt="0"/>
      <dgm:spPr/>
    </dgm:pt>
    <dgm:pt modelId="{0894C742-8CA6-4229-98EC-B9114406B52D}" type="pres">
      <dgm:prSet presAssocID="{38F5A38D-5A12-406C-8A2B-92148B0DE6AC}" presName="Name37" presStyleLbl="parChTrans1D4" presStyleIdx="0" presStyleCnt="4"/>
      <dgm:spPr/>
    </dgm:pt>
    <dgm:pt modelId="{7BDACC40-83C3-4B71-B67D-445B6C762C69}" type="pres">
      <dgm:prSet presAssocID="{769E9424-9C32-4FAD-B536-14D35B77279C}" presName="hierRoot2" presStyleCnt="0">
        <dgm:presLayoutVars>
          <dgm:hierBranch val="init"/>
        </dgm:presLayoutVars>
      </dgm:prSet>
      <dgm:spPr/>
    </dgm:pt>
    <dgm:pt modelId="{9A5FE7D7-9C50-49DC-9C74-3EF1BBBBA291}" type="pres">
      <dgm:prSet presAssocID="{769E9424-9C32-4FAD-B536-14D35B77279C}" presName="rootComposite" presStyleCnt="0"/>
      <dgm:spPr/>
    </dgm:pt>
    <dgm:pt modelId="{DE16B4F5-F0BD-45F0-822E-2CDB940D225F}" type="pres">
      <dgm:prSet presAssocID="{769E9424-9C32-4FAD-B536-14D35B77279C}" presName="rootText" presStyleLbl="node1" presStyleIdx="2" presStyleCnt="6">
        <dgm:presLayoutVars>
          <dgm:chMax/>
          <dgm:chPref val="3"/>
        </dgm:presLayoutVars>
      </dgm:prSet>
      <dgm:spPr/>
    </dgm:pt>
    <dgm:pt modelId="{297A067B-E7FE-41B9-9A0F-AECA77E8AE02}" type="pres">
      <dgm:prSet presAssocID="{769E9424-9C32-4FAD-B536-14D35B77279C}" presName="titleText2" presStyleLbl="fgAcc1" presStyleIdx="2" presStyleCnt="6">
        <dgm:presLayoutVars>
          <dgm:chMax val="0"/>
          <dgm:chPref val="0"/>
        </dgm:presLayoutVars>
      </dgm:prSet>
      <dgm:spPr/>
    </dgm:pt>
    <dgm:pt modelId="{B7874CCD-BD9B-4EE7-B51E-6CC4D7A4AD26}" type="pres">
      <dgm:prSet presAssocID="{769E9424-9C32-4FAD-B536-14D35B77279C}" presName="rootConnector" presStyleLbl="node4" presStyleIdx="0" presStyleCnt="0"/>
      <dgm:spPr/>
    </dgm:pt>
    <dgm:pt modelId="{4E0D9406-ABC7-470E-AE96-B0F3A3022423}" type="pres">
      <dgm:prSet presAssocID="{769E9424-9C32-4FAD-B536-14D35B77279C}" presName="hierChild4" presStyleCnt="0"/>
      <dgm:spPr/>
    </dgm:pt>
    <dgm:pt modelId="{ED983004-555A-4889-AEE3-482A4E86C9B8}" type="pres">
      <dgm:prSet presAssocID="{769E9424-9C32-4FAD-B536-14D35B77279C}" presName="hierChild5" presStyleCnt="0"/>
      <dgm:spPr/>
    </dgm:pt>
    <dgm:pt modelId="{6B59E052-2136-44FA-A4F3-876DB87E366A}" type="pres">
      <dgm:prSet presAssocID="{1681FEED-79D6-4BC4-B875-4CD8AE32A257}" presName="Name37" presStyleLbl="parChTrans1D4" presStyleIdx="1" presStyleCnt="4"/>
      <dgm:spPr/>
    </dgm:pt>
    <dgm:pt modelId="{D857BE6C-E8B6-4542-9609-D1AFD0852A33}" type="pres">
      <dgm:prSet presAssocID="{12B6201B-957E-42D5-B747-E2CAC1F89E83}" presName="hierRoot2" presStyleCnt="0">
        <dgm:presLayoutVars>
          <dgm:hierBranch val="init"/>
        </dgm:presLayoutVars>
      </dgm:prSet>
      <dgm:spPr/>
    </dgm:pt>
    <dgm:pt modelId="{A2BC72B4-2D30-48EA-B2DD-B0553B589BFE}" type="pres">
      <dgm:prSet presAssocID="{12B6201B-957E-42D5-B747-E2CAC1F89E83}" presName="rootComposite" presStyleCnt="0"/>
      <dgm:spPr/>
    </dgm:pt>
    <dgm:pt modelId="{1E6A8E4B-CFD9-4053-B353-CDC3DE3A70EC}" type="pres">
      <dgm:prSet presAssocID="{12B6201B-957E-42D5-B747-E2CAC1F89E83}" presName="rootText" presStyleLbl="node1" presStyleIdx="3" presStyleCnt="6">
        <dgm:presLayoutVars>
          <dgm:chMax/>
          <dgm:chPref val="3"/>
        </dgm:presLayoutVars>
      </dgm:prSet>
      <dgm:spPr/>
    </dgm:pt>
    <dgm:pt modelId="{4732343F-BFA2-4147-B8C9-B0F496A0D6A5}" type="pres">
      <dgm:prSet presAssocID="{12B6201B-957E-42D5-B747-E2CAC1F89E83}" presName="titleText2" presStyleLbl="fgAcc1" presStyleIdx="3" presStyleCnt="6">
        <dgm:presLayoutVars>
          <dgm:chMax val="0"/>
          <dgm:chPref val="0"/>
        </dgm:presLayoutVars>
      </dgm:prSet>
      <dgm:spPr/>
    </dgm:pt>
    <dgm:pt modelId="{F0313A28-91A5-4AA0-B07A-5D693F2A83B8}" type="pres">
      <dgm:prSet presAssocID="{12B6201B-957E-42D5-B747-E2CAC1F89E83}" presName="rootConnector" presStyleLbl="node4" presStyleIdx="0" presStyleCnt="0"/>
      <dgm:spPr/>
    </dgm:pt>
    <dgm:pt modelId="{D189D4C7-D889-4457-82ED-C81E36307282}" type="pres">
      <dgm:prSet presAssocID="{12B6201B-957E-42D5-B747-E2CAC1F89E83}" presName="hierChild4" presStyleCnt="0"/>
      <dgm:spPr/>
    </dgm:pt>
    <dgm:pt modelId="{BAD143D0-1804-4853-9EDD-45BC1DD37AE8}" type="pres">
      <dgm:prSet presAssocID="{12B6201B-957E-42D5-B747-E2CAC1F89E83}" presName="hierChild5" presStyleCnt="0"/>
      <dgm:spPr/>
    </dgm:pt>
    <dgm:pt modelId="{DA938A24-6ADC-4AC1-964B-CF3A1FF787CC}" type="pres">
      <dgm:prSet presAssocID="{B44C5FC0-F7D5-4C38-9140-802E022AE0E6}" presName="Name37" presStyleLbl="parChTrans1D4" presStyleIdx="2" presStyleCnt="4"/>
      <dgm:spPr/>
    </dgm:pt>
    <dgm:pt modelId="{98FF8588-89BB-4DA3-A107-B742F1EF328F}" type="pres">
      <dgm:prSet presAssocID="{55B32893-C452-44A1-838A-5B11326AD8E9}" presName="hierRoot2" presStyleCnt="0">
        <dgm:presLayoutVars>
          <dgm:hierBranch val="init"/>
        </dgm:presLayoutVars>
      </dgm:prSet>
      <dgm:spPr/>
    </dgm:pt>
    <dgm:pt modelId="{853F9CE6-9EC0-4577-ACEF-238D39E4F319}" type="pres">
      <dgm:prSet presAssocID="{55B32893-C452-44A1-838A-5B11326AD8E9}" presName="rootComposite" presStyleCnt="0"/>
      <dgm:spPr/>
    </dgm:pt>
    <dgm:pt modelId="{AE178FC0-8E4F-4104-BD22-2A5EB7E8AB29}" type="pres">
      <dgm:prSet presAssocID="{55B32893-C452-44A1-838A-5B11326AD8E9}" presName="rootText" presStyleLbl="node1" presStyleIdx="4" presStyleCnt="6">
        <dgm:presLayoutVars>
          <dgm:chMax/>
          <dgm:chPref val="3"/>
        </dgm:presLayoutVars>
      </dgm:prSet>
      <dgm:spPr/>
    </dgm:pt>
    <dgm:pt modelId="{5B72B13A-D378-4278-BBA2-95100BD5F36D}" type="pres">
      <dgm:prSet presAssocID="{55B32893-C452-44A1-838A-5B11326AD8E9}" presName="titleText2" presStyleLbl="fgAcc1" presStyleIdx="4" presStyleCnt="6">
        <dgm:presLayoutVars>
          <dgm:chMax val="0"/>
          <dgm:chPref val="0"/>
        </dgm:presLayoutVars>
      </dgm:prSet>
      <dgm:spPr/>
    </dgm:pt>
    <dgm:pt modelId="{F6356F81-1728-4675-92D5-BC4D554A6D4E}" type="pres">
      <dgm:prSet presAssocID="{55B32893-C452-44A1-838A-5B11326AD8E9}" presName="rootConnector" presStyleLbl="node4" presStyleIdx="0" presStyleCnt="0"/>
      <dgm:spPr/>
    </dgm:pt>
    <dgm:pt modelId="{9A8E79C0-58CC-486D-8E7A-E11DB606B612}" type="pres">
      <dgm:prSet presAssocID="{55B32893-C452-44A1-838A-5B11326AD8E9}" presName="hierChild4" presStyleCnt="0"/>
      <dgm:spPr/>
    </dgm:pt>
    <dgm:pt modelId="{94FA1996-F02F-49EC-943E-387DA8DB597F}" type="pres">
      <dgm:prSet presAssocID="{80AB08DD-403F-4204-BDA7-02F96F2BC411}" presName="Name37" presStyleLbl="parChTrans1D4" presStyleIdx="3" presStyleCnt="4"/>
      <dgm:spPr/>
    </dgm:pt>
    <dgm:pt modelId="{A272E85B-8F68-442D-8700-ED722FB6A045}" type="pres">
      <dgm:prSet presAssocID="{E44130C8-81AE-4E95-B7D1-539925ED7588}" presName="hierRoot2" presStyleCnt="0">
        <dgm:presLayoutVars>
          <dgm:hierBranch val="init"/>
        </dgm:presLayoutVars>
      </dgm:prSet>
      <dgm:spPr/>
    </dgm:pt>
    <dgm:pt modelId="{B7B41904-A953-4ADF-B957-136EDA6F9512}" type="pres">
      <dgm:prSet presAssocID="{E44130C8-81AE-4E95-B7D1-539925ED7588}" presName="rootComposite" presStyleCnt="0"/>
      <dgm:spPr/>
    </dgm:pt>
    <dgm:pt modelId="{49930AA7-45AD-41E6-A3E4-C0C666607871}" type="pres">
      <dgm:prSet presAssocID="{E44130C8-81AE-4E95-B7D1-539925ED7588}" presName="rootText" presStyleLbl="node1" presStyleIdx="5" presStyleCnt="6">
        <dgm:presLayoutVars>
          <dgm:chMax/>
          <dgm:chPref val="3"/>
        </dgm:presLayoutVars>
      </dgm:prSet>
      <dgm:spPr/>
    </dgm:pt>
    <dgm:pt modelId="{EA474786-668E-418E-AC3E-F890DFFABB7E}" type="pres">
      <dgm:prSet presAssocID="{E44130C8-81AE-4E95-B7D1-539925ED7588}" presName="titleText2" presStyleLbl="fgAcc1" presStyleIdx="5" presStyleCnt="6">
        <dgm:presLayoutVars>
          <dgm:chMax val="0"/>
          <dgm:chPref val="0"/>
        </dgm:presLayoutVars>
      </dgm:prSet>
      <dgm:spPr/>
    </dgm:pt>
    <dgm:pt modelId="{6A2CC909-13ED-40FA-8AC1-5A593148D5E1}" type="pres">
      <dgm:prSet presAssocID="{E44130C8-81AE-4E95-B7D1-539925ED7588}" presName="rootConnector" presStyleLbl="node4" presStyleIdx="0" presStyleCnt="0"/>
      <dgm:spPr/>
    </dgm:pt>
    <dgm:pt modelId="{A2126552-7D21-4ED0-8FB6-BD51BD88EC3D}" type="pres">
      <dgm:prSet presAssocID="{E44130C8-81AE-4E95-B7D1-539925ED7588}" presName="hierChild4" presStyleCnt="0"/>
      <dgm:spPr/>
    </dgm:pt>
    <dgm:pt modelId="{49AF8D51-6AB7-42FE-A339-C958C4F551A8}" type="pres">
      <dgm:prSet presAssocID="{E44130C8-81AE-4E95-B7D1-539925ED7588}" presName="hierChild5" presStyleCnt="0"/>
      <dgm:spPr/>
    </dgm:pt>
    <dgm:pt modelId="{CB877C8D-86E7-4489-913E-00899311C64E}" type="pres">
      <dgm:prSet presAssocID="{55B32893-C452-44A1-838A-5B11326AD8E9}" presName="hierChild5" presStyleCnt="0"/>
      <dgm:spPr/>
    </dgm:pt>
    <dgm:pt modelId="{4BD24732-43A1-4B29-9510-B150080F76B6}" type="pres">
      <dgm:prSet presAssocID="{DB57FC63-20B2-4456-8101-67316439A8FE}" presName="hierChild5" presStyleCnt="0"/>
      <dgm:spPr/>
    </dgm:pt>
    <dgm:pt modelId="{46955A53-41C2-4D0C-A019-57EE9DF1DCCC}" type="pres">
      <dgm:prSet presAssocID="{C79C2DD4-1153-4394-86DE-C24611CF35D5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E9E3400C-4C82-4C58-AF9D-4E40F936FB23}" type="presOf" srcId="{E44130C8-81AE-4E95-B7D1-539925ED7588}" destId="{6A2CC909-13ED-40FA-8AC1-5A593148D5E1}" srcOrd="1" destOrd="0" presId="urn:microsoft.com/office/officeart/2008/layout/NameandTitleOrganizationalChart"/>
    <dgm:cxn modelId="{78F60F0D-8E19-4365-A311-982F7527E829}" srcId="{DB57FC63-20B2-4456-8101-67316439A8FE}" destId="{769E9424-9C32-4FAD-B536-14D35B77279C}" srcOrd="0" destOrd="0" parTransId="{38F5A38D-5A12-406C-8A2B-92148B0DE6AC}" sibTransId="{29AEC28D-E048-422A-9717-B7FF4DFFBCEB}"/>
    <dgm:cxn modelId="{8956940E-15ED-4492-AB2A-C1FDD4481C4E}" type="presOf" srcId="{29AEC28D-E048-422A-9717-B7FF4DFFBCEB}" destId="{297A067B-E7FE-41B9-9A0F-AECA77E8AE02}" srcOrd="0" destOrd="0" presId="urn:microsoft.com/office/officeart/2008/layout/NameandTitleOrganizationalChart"/>
    <dgm:cxn modelId="{AE23F115-B158-4A1D-B014-70A692B9AED8}" type="presOf" srcId="{BFAF24AE-ABC5-4E33-B13C-958911D6BFD8}" destId="{34ADB1AE-E791-4032-831E-E931FEF36D82}" srcOrd="0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4BA1E427-6A5F-44E4-AF9D-62D76AC93B3A}" type="presOf" srcId="{12B6201B-957E-42D5-B747-E2CAC1F89E83}" destId="{F0313A28-91A5-4AA0-B07A-5D693F2A83B8}" srcOrd="1" destOrd="0" presId="urn:microsoft.com/office/officeart/2008/layout/NameandTitleOrganizationalChart"/>
    <dgm:cxn modelId="{162E2828-86BE-4137-928A-5346B80D5180}" type="presOf" srcId="{12B6201B-957E-42D5-B747-E2CAC1F89E83}" destId="{1E6A8E4B-CFD9-4053-B353-CDC3DE3A70EC}" srcOrd="0" destOrd="0" presId="urn:microsoft.com/office/officeart/2008/layout/NameandTitleOrganizationalChart"/>
    <dgm:cxn modelId="{9FA6BB2D-C3BB-4797-A490-1E324C0893C3}" type="presOf" srcId="{9EBD90FD-448C-4ACE-9EB5-BA166F980F92}" destId="{5B72B13A-D378-4278-BBA2-95100BD5F36D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9F7F8242-F66E-4B6D-AC59-D0E70D53A72A}" type="presOf" srcId="{E07BB2F4-959F-4CD9-A54E-34699F0992BF}" destId="{EA474786-668E-418E-AC3E-F890DFFABB7E}" srcOrd="0" destOrd="0" presId="urn:microsoft.com/office/officeart/2008/layout/NameandTitleOrganizationalChart"/>
    <dgm:cxn modelId="{7BE38B65-D86B-4351-B522-B4D8A8A2F4E4}" srcId="{DB57FC63-20B2-4456-8101-67316439A8FE}" destId="{55B32893-C452-44A1-838A-5B11326AD8E9}" srcOrd="2" destOrd="0" parTransId="{B44C5FC0-F7D5-4C38-9140-802E022AE0E6}" sibTransId="{9EBD90FD-448C-4ACE-9EB5-BA166F980F92}"/>
    <dgm:cxn modelId="{B447F866-A826-4CC6-9CB6-EC988DF3BDD0}" type="presOf" srcId="{769E9424-9C32-4FAD-B536-14D35B77279C}" destId="{DE16B4F5-F0BD-45F0-822E-2CDB940D225F}" srcOrd="0" destOrd="0" presId="urn:microsoft.com/office/officeart/2008/layout/NameandTitleOrganizationalChart"/>
    <dgm:cxn modelId="{4A06DB4C-2646-498D-9F80-8E0DF3FE7B62}" type="presOf" srcId="{B44C5FC0-F7D5-4C38-9140-802E022AE0E6}" destId="{DA938A24-6ADC-4AC1-964B-CF3A1FF787CC}" srcOrd="0" destOrd="0" presId="urn:microsoft.com/office/officeart/2008/layout/NameandTitleOrganizationalChart"/>
    <dgm:cxn modelId="{D252246F-8ED5-4855-83FE-56AB17A509E9}" type="presOf" srcId="{9E8EC830-8A10-458E-B853-C09FAFBF9B13}" destId="{4732343F-BFA2-4147-B8C9-B0F496A0D6A5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9823B075-9F22-42F1-A0F9-6C35DE6DD27B}" type="presOf" srcId="{5ACF793A-8530-40E4-B610-5CAF6C803B12}" destId="{01A2706E-2816-49A8-A8E1-2BB35C0A0B72}" srcOrd="0" destOrd="0" presId="urn:microsoft.com/office/officeart/2008/layout/NameandTitleOrganizationalChart"/>
    <dgm:cxn modelId="{DD8EFE76-ADBB-435B-8DC0-5CC717C66C0B}" type="presOf" srcId="{AA85B06E-8A40-4E83-8625-593BF419F6D2}" destId="{24BD78E8-9ABC-4DA9-9AC2-B4568BAC9309}" srcOrd="0" destOrd="0" presId="urn:microsoft.com/office/officeart/2008/layout/NameandTitleOrganizationalChart"/>
    <dgm:cxn modelId="{32003B57-6474-4D91-821E-9EE5037106E1}" type="presOf" srcId="{55B32893-C452-44A1-838A-5B11326AD8E9}" destId="{F6356F81-1728-4675-92D5-BC4D554A6D4E}" srcOrd="1" destOrd="0" presId="urn:microsoft.com/office/officeart/2008/layout/NameandTitleOrganizationalChart"/>
    <dgm:cxn modelId="{5D182759-ABAC-4BC2-B1FE-1C8FB6962A76}" type="presOf" srcId="{80AB08DD-403F-4204-BDA7-02F96F2BC411}" destId="{94FA1996-F02F-49EC-943E-387DA8DB597F}" srcOrd="0" destOrd="0" presId="urn:microsoft.com/office/officeart/2008/layout/NameandTitleOrganizationalChart"/>
    <dgm:cxn modelId="{8AE2268E-42BA-4381-832E-C4B063BB3A4C}" srcId="{C79C2DD4-1153-4394-86DE-C24611CF35D5}" destId="{DB57FC63-20B2-4456-8101-67316439A8FE}" srcOrd="0" destOrd="0" parTransId="{AA85B06E-8A40-4E83-8625-593BF419F6D2}" sibTransId="{5ACF793A-8530-40E4-B610-5CAF6C803B12}"/>
    <dgm:cxn modelId="{B0641195-B1BB-4EC2-8095-FCBA66D0CBD7}" type="presOf" srcId="{55B32893-C452-44A1-838A-5B11326AD8E9}" destId="{AE178FC0-8E4F-4104-BD22-2A5EB7E8AB29}" srcOrd="0" destOrd="0" presId="urn:microsoft.com/office/officeart/2008/layout/NameandTitleOrganizationalChart"/>
    <dgm:cxn modelId="{26C64498-E234-4AC6-BB5B-B05B6320ED90}" srcId="{55B32893-C452-44A1-838A-5B11326AD8E9}" destId="{E44130C8-81AE-4E95-B7D1-539925ED7588}" srcOrd="0" destOrd="0" parTransId="{80AB08DD-403F-4204-BDA7-02F96F2BC411}" sibTransId="{E07BB2F4-959F-4CD9-A54E-34699F0992BF}"/>
    <dgm:cxn modelId="{A169B19B-7408-4101-9982-E1CDD347CC04}" type="presOf" srcId="{DB57FC63-20B2-4456-8101-67316439A8FE}" destId="{9573EEEF-61D8-4E5C-AA76-3D50C4A4C2E9}" srcOrd="1" destOrd="0" presId="urn:microsoft.com/office/officeart/2008/layout/NameandTitleOrganizationalChart"/>
    <dgm:cxn modelId="{46D937A0-9A3A-48BB-A1BD-B73AFD34425B}" type="presOf" srcId="{769E9424-9C32-4FAD-B536-14D35B77279C}" destId="{B7874CCD-BD9B-4EE7-B51E-6CC4D7A4AD26}" srcOrd="1" destOrd="0" presId="urn:microsoft.com/office/officeart/2008/layout/NameandTitleOrganizationalChart"/>
    <dgm:cxn modelId="{38812BA3-AEF2-4C3F-8BDE-020DA922144D}" type="presOf" srcId="{E44130C8-81AE-4E95-B7D1-539925ED7588}" destId="{49930AA7-45AD-41E6-A3E4-C0C666607871}" srcOrd="0" destOrd="0" presId="urn:microsoft.com/office/officeart/2008/layout/NameandTitleOrganizationalChart"/>
    <dgm:cxn modelId="{4A4F1EAE-9560-4880-B744-459F0121D478}" type="presOf" srcId="{505DB888-C94B-432C-8BAF-05AB98E33005}" destId="{DE012310-03CB-43B8-9FF5-7B5E1B04B58F}" srcOrd="0" destOrd="0" presId="urn:microsoft.com/office/officeart/2008/layout/NameandTitleOrganizationalChart"/>
    <dgm:cxn modelId="{955DAEB0-3DD2-4A39-B659-A5BC328E03B2}" srcId="{B640C683-D581-4A0D-AC9C-9A70AE24C2F2}" destId="{C79C2DD4-1153-4394-86DE-C24611CF35D5}" srcOrd="0" destOrd="0" parTransId="{505DB888-C94B-432C-8BAF-05AB98E33005}" sibTransId="{BFAF24AE-ABC5-4E33-B13C-958911D6BFD8}"/>
    <dgm:cxn modelId="{6789D4B3-8C40-45EF-846A-48767CCBBC13}" type="presOf" srcId="{38F5A38D-5A12-406C-8A2B-92148B0DE6AC}" destId="{0894C742-8CA6-4229-98EC-B9114406B52D}" srcOrd="0" destOrd="0" presId="urn:microsoft.com/office/officeart/2008/layout/NameandTitleOrganizationalChart"/>
    <dgm:cxn modelId="{7F6A1EB6-F6BA-4D88-AA6F-2DEFBBCBFC1D}" type="presOf" srcId="{1681FEED-79D6-4BC4-B875-4CD8AE32A257}" destId="{6B59E052-2136-44FA-A4F3-876DB87E366A}" srcOrd="0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B3DD04D2-920A-4DC8-830C-B81269F2B5E3}" type="presOf" srcId="{DB57FC63-20B2-4456-8101-67316439A8FE}" destId="{3CCBE523-26B9-4A07-AE0A-D1D1190E92E7}" srcOrd="0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8187CEDD-48AF-47D9-B103-E376980CE3A3}" type="presOf" srcId="{C79C2DD4-1153-4394-86DE-C24611CF35D5}" destId="{764BCC93-2420-405F-B987-465D31657D32}" srcOrd="0" destOrd="0" presId="urn:microsoft.com/office/officeart/2008/layout/NameandTitleOrganizationalChart"/>
    <dgm:cxn modelId="{DE7991ED-F214-4BFF-97BC-633D8B3B4F6D}" type="presOf" srcId="{C79C2DD4-1153-4394-86DE-C24611CF35D5}" destId="{BA5FF997-A4F9-45E7-BF9A-7A46DEF8E494}" srcOrd="1" destOrd="0" presId="urn:microsoft.com/office/officeart/2008/layout/NameandTitleOrganizationalChart"/>
    <dgm:cxn modelId="{4AA76CF0-556D-49BC-9761-96AC849BA61E}" srcId="{DB57FC63-20B2-4456-8101-67316439A8FE}" destId="{12B6201B-957E-42D5-B747-E2CAC1F89E83}" srcOrd="1" destOrd="0" parTransId="{1681FEED-79D6-4BC4-B875-4CD8AE32A257}" sibTransId="{9E8EC830-8A10-458E-B853-C09FAFBF9B13}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A65917B0-2B29-48EE-A19F-641660EA7D5F}" type="presParOf" srcId="{78293E07-F38A-40A7-A45B-10ADD4F90F73}" destId="{DE012310-03CB-43B8-9FF5-7B5E1B04B58F}" srcOrd="0" destOrd="0" presId="urn:microsoft.com/office/officeart/2008/layout/NameandTitleOrganizationalChart"/>
    <dgm:cxn modelId="{1DCCD8D8-98CB-44CF-91CD-3A8BECC8AFF8}" type="presParOf" srcId="{78293E07-F38A-40A7-A45B-10ADD4F90F73}" destId="{1966C978-0083-45CA-8AE3-E9EF974606C8}" srcOrd="1" destOrd="0" presId="urn:microsoft.com/office/officeart/2008/layout/NameandTitleOrganizationalChart"/>
    <dgm:cxn modelId="{F251A1B8-ACDA-4824-967F-9DECFE700636}" type="presParOf" srcId="{1966C978-0083-45CA-8AE3-E9EF974606C8}" destId="{71928E74-B8B4-42F0-B092-E25A048D7502}" srcOrd="0" destOrd="0" presId="urn:microsoft.com/office/officeart/2008/layout/NameandTitleOrganizationalChart"/>
    <dgm:cxn modelId="{6CAB9833-5E04-41BF-93B8-0382FBF10CE8}" type="presParOf" srcId="{71928E74-B8B4-42F0-B092-E25A048D7502}" destId="{764BCC93-2420-405F-B987-465D31657D32}" srcOrd="0" destOrd="0" presId="urn:microsoft.com/office/officeart/2008/layout/NameandTitleOrganizationalChart"/>
    <dgm:cxn modelId="{9A8F11E4-000A-41B0-B1AF-0BC6DFC67D3A}" type="presParOf" srcId="{71928E74-B8B4-42F0-B092-E25A048D7502}" destId="{34ADB1AE-E791-4032-831E-E931FEF36D82}" srcOrd="1" destOrd="0" presId="urn:microsoft.com/office/officeart/2008/layout/NameandTitleOrganizationalChart"/>
    <dgm:cxn modelId="{C9993082-7AA4-44F2-87A4-71238AA9A4E5}" type="presParOf" srcId="{71928E74-B8B4-42F0-B092-E25A048D7502}" destId="{BA5FF997-A4F9-45E7-BF9A-7A46DEF8E494}" srcOrd="2" destOrd="0" presId="urn:microsoft.com/office/officeart/2008/layout/NameandTitleOrganizationalChart"/>
    <dgm:cxn modelId="{461B5FD4-1F61-4813-BD1B-B294ED9F0317}" type="presParOf" srcId="{1966C978-0083-45CA-8AE3-E9EF974606C8}" destId="{B19D19BF-F7C6-48C2-BBC3-0FC5DA4895E1}" srcOrd="1" destOrd="0" presId="urn:microsoft.com/office/officeart/2008/layout/NameandTitleOrganizationalChart"/>
    <dgm:cxn modelId="{053B1F6B-D4FA-4BF0-BF66-2678758A6D0F}" type="presParOf" srcId="{B19D19BF-F7C6-48C2-BBC3-0FC5DA4895E1}" destId="{24BD78E8-9ABC-4DA9-9AC2-B4568BAC9309}" srcOrd="0" destOrd="0" presId="urn:microsoft.com/office/officeart/2008/layout/NameandTitleOrganizationalChart"/>
    <dgm:cxn modelId="{E15217D1-5E95-46EA-8F15-9C070B443B31}" type="presParOf" srcId="{B19D19BF-F7C6-48C2-BBC3-0FC5DA4895E1}" destId="{300C38C3-35A7-4490-8743-73D887E49D51}" srcOrd="1" destOrd="0" presId="urn:microsoft.com/office/officeart/2008/layout/NameandTitleOrganizationalChart"/>
    <dgm:cxn modelId="{350F7B27-36F9-4067-B734-7E33401BDF3C}" type="presParOf" srcId="{300C38C3-35A7-4490-8743-73D887E49D51}" destId="{A199A5DB-293D-4B35-9236-A747B471B49C}" srcOrd="0" destOrd="0" presId="urn:microsoft.com/office/officeart/2008/layout/NameandTitleOrganizationalChart"/>
    <dgm:cxn modelId="{EC6EE4CB-A574-479D-9FF9-B30D02063B9F}" type="presParOf" srcId="{A199A5DB-293D-4B35-9236-A747B471B49C}" destId="{3CCBE523-26B9-4A07-AE0A-D1D1190E92E7}" srcOrd="0" destOrd="0" presId="urn:microsoft.com/office/officeart/2008/layout/NameandTitleOrganizationalChart"/>
    <dgm:cxn modelId="{27226E91-8E44-40FA-BF8C-DFE618443A7C}" type="presParOf" srcId="{A199A5DB-293D-4B35-9236-A747B471B49C}" destId="{01A2706E-2816-49A8-A8E1-2BB35C0A0B72}" srcOrd="1" destOrd="0" presId="urn:microsoft.com/office/officeart/2008/layout/NameandTitleOrganizationalChart"/>
    <dgm:cxn modelId="{28E17AB3-979B-4022-988C-CE041B80E395}" type="presParOf" srcId="{A199A5DB-293D-4B35-9236-A747B471B49C}" destId="{9573EEEF-61D8-4E5C-AA76-3D50C4A4C2E9}" srcOrd="2" destOrd="0" presId="urn:microsoft.com/office/officeart/2008/layout/NameandTitleOrganizationalChart"/>
    <dgm:cxn modelId="{63DC4AD4-D550-4474-AB1C-DF97352B844A}" type="presParOf" srcId="{300C38C3-35A7-4490-8743-73D887E49D51}" destId="{ABE89576-7906-483D-9E5F-346C5176685A}" srcOrd="1" destOrd="0" presId="urn:microsoft.com/office/officeart/2008/layout/NameandTitleOrganizationalChart"/>
    <dgm:cxn modelId="{8C502AD5-4D34-4CEF-8D75-8F6264F68287}" type="presParOf" srcId="{ABE89576-7906-483D-9E5F-346C5176685A}" destId="{0894C742-8CA6-4229-98EC-B9114406B52D}" srcOrd="0" destOrd="0" presId="urn:microsoft.com/office/officeart/2008/layout/NameandTitleOrganizationalChart"/>
    <dgm:cxn modelId="{E144BD24-7052-4137-A230-017467E0C98F}" type="presParOf" srcId="{ABE89576-7906-483D-9E5F-346C5176685A}" destId="{7BDACC40-83C3-4B71-B67D-445B6C762C69}" srcOrd="1" destOrd="0" presId="urn:microsoft.com/office/officeart/2008/layout/NameandTitleOrganizationalChart"/>
    <dgm:cxn modelId="{8F80BC13-3D7B-4173-AE18-377EDFBA469B}" type="presParOf" srcId="{7BDACC40-83C3-4B71-B67D-445B6C762C69}" destId="{9A5FE7D7-9C50-49DC-9C74-3EF1BBBBA291}" srcOrd="0" destOrd="0" presId="urn:microsoft.com/office/officeart/2008/layout/NameandTitleOrganizationalChart"/>
    <dgm:cxn modelId="{670D0313-008E-488E-8F3F-B1A48108C2CC}" type="presParOf" srcId="{9A5FE7D7-9C50-49DC-9C74-3EF1BBBBA291}" destId="{DE16B4F5-F0BD-45F0-822E-2CDB940D225F}" srcOrd="0" destOrd="0" presId="urn:microsoft.com/office/officeart/2008/layout/NameandTitleOrganizationalChart"/>
    <dgm:cxn modelId="{3147D723-D859-448D-8AE1-3F5A55B0E13D}" type="presParOf" srcId="{9A5FE7D7-9C50-49DC-9C74-3EF1BBBBA291}" destId="{297A067B-E7FE-41B9-9A0F-AECA77E8AE02}" srcOrd="1" destOrd="0" presId="urn:microsoft.com/office/officeart/2008/layout/NameandTitleOrganizationalChart"/>
    <dgm:cxn modelId="{27FEF0F5-4634-49F1-B258-55DC387A53A1}" type="presParOf" srcId="{9A5FE7D7-9C50-49DC-9C74-3EF1BBBBA291}" destId="{B7874CCD-BD9B-4EE7-B51E-6CC4D7A4AD26}" srcOrd="2" destOrd="0" presId="urn:microsoft.com/office/officeart/2008/layout/NameandTitleOrganizationalChart"/>
    <dgm:cxn modelId="{14AF792E-3AB3-4202-8407-E1D007301EE6}" type="presParOf" srcId="{7BDACC40-83C3-4B71-B67D-445B6C762C69}" destId="{4E0D9406-ABC7-470E-AE96-B0F3A3022423}" srcOrd="1" destOrd="0" presId="urn:microsoft.com/office/officeart/2008/layout/NameandTitleOrganizationalChart"/>
    <dgm:cxn modelId="{15AE21C7-0FE5-4D49-8441-0B08ED7CC2CD}" type="presParOf" srcId="{7BDACC40-83C3-4B71-B67D-445B6C762C69}" destId="{ED983004-555A-4889-AEE3-482A4E86C9B8}" srcOrd="2" destOrd="0" presId="urn:microsoft.com/office/officeart/2008/layout/NameandTitleOrganizationalChart"/>
    <dgm:cxn modelId="{888C7174-BA9A-47A7-8F41-AE3D6EF44340}" type="presParOf" srcId="{ABE89576-7906-483D-9E5F-346C5176685A}" destId="{6B59E052-2136-44FA-A4F3-876DB87E366A}" srcOrd="2" destOrd="0" presId="urn:microsoft.com/office/officeart/2008/layout/NameandTitleOrganizationalChart"/>
    <dgm:cxn modelId="{3CDD2618-FB86-44FD-9FE0-711C0F3AB2E1}" type="presParOf" srcId="{ABE89576-7906-483D-9E5F-346C5176685A}" destId="{D857BE6C-E8B6-4542-9609-D1AFD0852A33}" srcOrd="3" destOrd="0" presId="urn:microsoft.com/office/officeart/2008/layout/NameandTitleOrganizationalChart"/>
    <dgm:cxn modelId="{0D02FE11-4726-4AD4-B19D-091BAF6B0BA7}" type="presParOf" srcId="{D857BE6C-E8B6-4542-9609-D1AFD0852A33}" destId="{A2BC72B4-2D30-48EA-B2DD-B0553B589BFE}" srcOrd="0" destOrd="0" presId="urn:microsoft.com/office/officeart/2008/layout/NameandTitleOrganizationalChart"/>
    <dgm:cxn modelId="{2BCC310C-2B47-4BF5-A5CA-B837F1A90EB3}" type="presParOf" srcId="{A2BC72B4-2D30-48EA-B2DD-B0553B589BFE}" destId="{1E6A8E4B-CFD9-4053-B353-CDC3DE3A70EC}" srcOrd="0" destOrd="0" presId="urn:microsoft.com/office/officeart/2008/layout/NameandTitleOrganizationalChart"/>
    <dgm:cxn modelId="{017C8E52-726B-4B96-B660-8153D763C993}" type="presParOf" srcId="{A2BC72B4-2D30-48EA-B2DD-B0553B589BFE}" destId="{4732343F-BFA2-4147-B8C9-B0F496A0D6A5}" srcOrd="1" destOrd="0" presId="urn:microsoft.com/office/officeart/2008/layout/NameandTitleOrganizationalChart"/>
    <dgm:cxn modelId="{6E4608C1-B000-4B95-BC67-F96453D9C909}" type="presParOf" srcId="{A2BC72B4-2D30-48EA-B2DD-B0553B589BFE}" destId="{F0313A28-91A5-4AA0-B07A-5D693F2A83B8}" srcOrd="2" destOrd="0" presId="urn:microsoft.com/office/officeart/2008/layout/NameandTitleOrganizationalChart"/>
    <dgm:cxn modelId="{59F3C95F-9D9F-43C3-8B99-6D8DA580E009}" type="presParOf" srcId="{D857BE6C-E8B6-4542-9609-D1AFD0852A33}" destId="{D189D4C7-D889-4457-82ED-C81E36307282}" srcOrd="1" destOrd="0" presId="urn:microsoft.com/office/officeart/2008/layout/NameandTitleOrganizationalChart"/>
    <dgm:cxn modelId="{E8F501C3-FBA5-449E-AE46-39C47B5E7B96}" type="presParOf" srcId="{D857BE6C-E8B6-4542-9609-D1AFD0852A33}" destId="{BAD143D0-1804-4853-9EDD-45BC1DD37AE8}" srcOrd="2" destOrd="0" presId="urn:microsoft.com/office/officeart/2008/layout/NameandTitleOrganizationalChart"/>
    <dgm:cxn modelId="{90ABE21B-9AEA-49EB-839D-0711CF83DC69}" type="presParOf" srcId="{ABE89576-7906-483D-9E5F-346C5176685A}" destId="{DA938A24-6ADC-4AC1-964B-CF3A1FF787CC}" srcOrd="4" destOrd="0" presId="urn:microsoft.com/office/officeart/2008/layout/NameandTitleOrganizationalChart"/>
    <dgm:cxn modelId="{980F746E-F89F-4626-9128-718A599074D7}" type="presParOf" srcId="{ABE89576-7906-483D-9E5F-346C5176685A}" destId="{98FF8588-89BB-4DA3-A107-B742F1EF328F}" srcOrd="5" destOrd="0" presId="urn:microsoft.com/office/officeart/2008/layout/NameandTitleOrganizationalChart"/>
    <dgm:cxn modelId="{B8D2947C-9832-4C01-9509-9DA986A256A7}" type="presParOf" srcId="{98FF8588-89BB-4DA3-A107-B742F1EF328F}" destId="{853F9CE6-9EC0-4577-ACEF-238D39E4F319}" srcOrd="0" destOrd="0" presId="urn:microsoft.com/office/officeart/2008/layout/NameandTitleOrganizationalChart"/>
    <dgm:cxn modelId="{FCF3E7EA-AC28-477D-8B7D-C3436A3AC9DA}" type="presParOf" srcId="{853F9CE6-9EC0-4577-ACEF-238D39E4F319}" destId="{AE178FC0-8E4F-4104-BD22-2A5EB7E8AB29}" srcOrd="0" destOrd="0" presId="urn:microsoft.com/office/officeart/2008/layout/NameandTitleOrganizationalChart"/>
    <dgm:cxn modelId="{A1E82F7D-19F5-46EE-BCEF-475B7D044F65}" type="presParOf" srcId="{853F9CE6-9EC0-4577-ACEF-238D39E4F319}" destId="{5B72B13A-D378-4278-BBA2-95100BD5F36D}" srcOrd="1" destOrd="0" presId="urn:microsoft.com/office/officeart/2008/layout/NameandTitleOrganizationalChart"/>
    <dgm:cxn modelId="{70EB1E44-7E29-4DD8-89A2-5AED4C67C77C}" type="presParOf" srcId="{853F9CE6-9EC0-4577-ACEF-238D39E4F319}" destId="{F6356F81-1728-4675-92D5-BC4D554A6D4E}" srcOrd="2" destOrd="0" presId="urn:microsoft.com/office/officeart/2008/layout/NameandTitleOrganizationalChart"/>
    <dgm:cxn modelId="{0F97D5C4-A27B-407A-8959-F49C1AA84938}" type="presParOf" srcId="{98FF8588-89BB-4DA3-A107-B742F1EF328F}" destId="{9A8E79C0-58CC-486D-8E7A-E11DB606B612}" srcOrd="1" destOrd="0" presId="urn:microsoft.com/office/officeart/2008/layout/NameandTitleOrganizationalChart"/>
    <dgm:cxn modelId="{9D78DEDE-8DEE-4F58-B502-FF30C82CE112}" type="presParOf" srcId="{9A8E79C0-58CC-486D-8E7A-E11DB606B612}" destId="{94FA1996-F02F-49EC-943E-387DA8DB597F}" srcOrd="0" destOrd="0" presId="urn:microsoft.com/office/officeart/2008/layout/NameandTitleOrganizationalChart"/>
    <dgm:cxn modelId="{C49CBA7D-3E58-4E3C-BCA7-9502F014B971}" type="presParOf" srcId="{9A8E79C0-58CC-486D-8E7A-E11DB606B612}" destId="{A272E85B-8F68-442D-8700-ED722FB6A045}" srcOrd="1" destOrd="0" presId="urn:microsoft.com/office/officeart/2008/layout/NameandTitleOrganizationalChart"/>
    <dgm:cxn modelId="{9F911C3A-F469-4FF3-A3E5-8BF8975BA7B7}" type="presParOf" srcId="{A272E85B-8F68-442D-8700-ED722FB6A045}" destId="{B7B41904-A953-4ADF-B957-136EDA6F9512}" srcOrd="0" destOrd="0" presId="urn:microsoft.com/office/officeart/2008/layout/NameandTitleOrganizationalChart"/>
    <dgm:cxn modelId="{B2A787D5-EE38-4482-9969-0CED4496BD1E}" type="presParOf" srcId="{B7B41904-A953-4ADF-B957-136EDA6F9512}" destId="{49930AA7-45AD-41E6-A3E4-C0C666607871}" srcOrd="0" destOrd="0" presId="urn:microsoft.com/office/officeart/2008/layout/NameandTitleOrganizationalChart"/>
    <dgm:cxn modelId="{20877C33-094D-4508-BFD4-2768EDDDB5E7}" type="presParOf" srcId="{B7B41904-A953-4ADF-B957-136EDA6F9512}" destId="{EA474786-668E-418E-AC3E-F890DFFABB7E}" srcOrd="1" destOrd="0" presId="urn:microsoft.com/office/officeart/2008/layout/NameandTitleOrganizationalChart"/>
    <dgm:cxn modelId="{5D030331-8858-4F36-BA78-9114904347E0}" type="presParOf" srcId="{B7B41904-A953-4ADF-B957-136EDA6F9512}" destId="{6A2CC909-13ED-40FA-8AC1-5A593148D5E1}" srcOrd="2" destOrd="0" presId="urn:microsoft.com/office/officeart/2008/layout/NameandTitleOrganizationalChart"/>
    <dgm:cxn modelId="{4A96F11F-A9C6-42EE-8CEF-C22B72A71579}" type="presParOf" srcId="{A272E85B-8F68-442D-8700-ED722FB6A045}" destId="{A2126552-7D21-4ED0-8FB6-BD51BD88EC3D}" srcOrd="1" destOrd="0" presId="urn:microsoft.com/office/officeart/2008/layout/NameandTitleOrganizationalChart"/>
    <dgm:cxn modelId="{4C525658-25A9-4359-B991-889C6777EAC8}" type="presParOf" srcId="{A272E85B-8F68-442D-8700-ED722FB6A045}" destId="{49AF8D51-6AB7-42FE-A339-C958C4F551A8}" srcOrd="2" destOrd="0" presId="urn:microsoft.com/office/officeart/2008/layout/NameandTitleOrganizationalChart"/>
    <dgm:cxn modelId="{ACF26373-EBE1-4D44-8609-B12E307FC954}" type="presParOf" srcId="{98FF8588-89BB-4DA3-A107-B742F1EF328F}" destId="{CB877C8D-86E7-4489-913E-00899311C64E}" srcOrd="2" destOrd="0" presId="urn:microsoft.com/office/officeart/2008/layout/NameandTitleOrganizationalChart"/>
    <dgm:cxn modelId="{A5F2DF2D-954F-4801-B892-BBBA018B5D69}" type="presParOf" srcId="{300C38C3-35A7-4490-8743-73D887E49D51}" destId="{4BD24732-43A1-4B29-9510-B150080F76B6}" srcOrd="2" destOrd="0" presId="urn:microsoft.com/office/officeart/2008/layout/NameandTitleOrganizationalChart"/>
    <dgm:cxn modelId="{DCCE6EAD-CD95-47DB-B439-45FB894C9D3F}" type="presParOf" srcId="{1966C978-0083-45CA-8AE3-E9EF974606C8}" destId="{46955A53-41C2-4D0C-A019-57EE9DF1DCCC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50B8CC6-4B14-45EF-9A20-034B64E74760}">
      <dgm:prSet phldrT="[Text]"/>
      <dgm:spPr/>
      <dgm:t>
        <a:bodyPr/>
        <a:lstStyle/>
        <a:p>
          <a:r>
            <a:rPr lang="en-US"/>
            <a:t>Chief of Utility Services</a:t>
          </a:r>
          <a:br>
            <a:rPr lang="en-US"/>
          </a:br>
          <a:r>
            <a:rPr lang="en-US"/>
            <a:t>(Meghan Creech)</a:t>
          </a:r>
        </a:p>
      </dgm:t>
    </dgm:pt>
    <dgm:pt modelId="{1E7414AA-2DD0-4D87-A15C-5D0ECD6B25AC}" type="parTrans" cxnId="{0A7FBC2A-3A6B-47F1-8D3B-33EC56C4F1A5}">
      <dgm:prSet/>
      <dgm:spPr/>
      <dgm:t>
        <a:bodyPr/>
        <a:lstStyle/>
        <a:p>
          <a:endParaRPr lang="en-US"/>
        </a:p>
      </dgm:t>
    </dgm:pt>
    <dgm:pt modelId="{E3CD9351-6136-4707-8238-130DC0AE5394}" type="sibTrans" cxnId="{0A7FBC2A-3A6B-47F1-8D3B-33EC56C4F1A5}">
      <dgm:prSet/>
      <dgm:spPr/>
      <dgm:t>
        <a:bodyPr/>
        <a:lstStyle/>
        <a:p>
          <a:endParaRPr lang="en-US"/>
        </a:p>
      </dgm:t>
    </dgm:pt>
    <dgm:pt modelId="{17D259AE-5A3D-4AB0-B828-18195552160D}">
      <dgm:prSet phldrT="[Text]"/>
      <dgm:spPr/>
      <dgm:t>
        <a:bodyPr/>
        <a:lstStyle/>
        <a:p>
          <a:r>
            <a:rPr lang="en-US"/>
            <a:t>Executive Director, Quality &amp; Compliance (Nichelle Washington)</a:t>
          </a:r>
        </a:p>
      </dgm:t>
    </dgm:pt>
    <dgm:pt modelId="{5ACFF34A-204B-4E78-A9DF-14135633F5D7}" type="parTrans" cxnId="{E5930C46-DCCF-4013-931E-3CFB772800E6}">
      <dgm:prSet/>
      <dgm:spPr/>
      <dgm:t>
        <a:bodyPr/>
        <a:lstStyle/>
        <a:p>
          <a:endParaRPr lang="en-US"/>
        </a:p>
      </dgm:t>
    </dgm:pt>
    <dgm:pt modelId="{C4961E6D-DCAD-49CF-BA44-EEA8D19411FD}" type="sibTrans" cxnId="{E5930C46-DCCF-4013-931E-3CFB772800E6}">
      <dgm:prSet/>
      <dgm:spPr/>
      <dgm:t>
        <a:bodyPr/>
        <a:lstStyle/>
        <a:p>
          <a:endParaRPr lang="en-US"/>
        </a:p>
      </dgm:t>
    </dgm:pt>
    <dgm:pt modelId="{100BC1E9-181B-4DA2-94B8-1720AF74B71F}">
      <dgm:prSet phldrT="[Text]"/>
      <dgm:spPr/>
      <dgm:t>
        <a:bodyPr/>
        <a:lstStyle/>
        <a:p>
          <a:r>
            <a:rPr lang="en-US"/>
            <a:t>Applications Representative</a:t>
          </a:r>
        </a:p>
      </dgm:t>
    </dgm:pt>
    <dgm:pt modelId="{7F7C34CE-588B-4E4C-A455-051EE1923443}" type="parTrans" cxnId="{ECB167B2-1D5B-40BB-B9CF-55C8C2B8CEC9}">
      <dgm:prSet/>
      <dgm:spPr/>
      <dgm:t>
        <a:bodyPr/>
        <a:lstStyle/>
        <a:p>
          <a:endParaRPr lang="en-US"/>
        </a:p>
      </dgm:t>
    </dgm:pt>
    <dgm:pt modelId="{494E667E-78FA-4DA5-98E4-1874FE6A30A3}" type="sibTrans" cxnId="{ECB167B2-1D5B-40BB-B9CF-55C8C2B8CEC9}">
      <dgm:prSet/>
      <dgm:spPr/>
      <dgm:t>
        <a:bodyPr/>
        <a:lstStyle/>
        <a:p>
          <a:endParaRPr lang="en-US"/>
        </a:p>
      </dgm:t>
    </dgm:pt>
    <dgm:pt modelId="{CB6A6723-6CBE-459A-BC41-09CA5D608243}">
      <dgm:prSet phldrT="[Text]"/>
      <dgm:spPr/>
      <dgm:t>
        <a:bodyPr/>
        <a:lstStyle/>
        <a:p>
          <a:r>
            <a:rPr lang="en-US"/>
            <a:t>Quality Improvement</a:t>
          </a:r>
        </a:p>
      </dgm:t>
    </dgm:pt>
    <dgm:pt modelId="{06A6180C-417D-43AD-BDC0-7618B9CD34FD}" type="parTrans" cxnId="{3D3AD78C-9282-4B1C-ADE6-9C783CF11169}">
      <dgm:prSet/>
      <dgm:spPr/>
      <dgm:t>
        <a:bodyPr/>
        <a:lstStyle/>
        <a:p>
          <a:endParaRPr lang="en-US"/>
        </a:p>
      </dgm:t>
    </dgm:pt>
    <dgm:pt modelId="{BA2EDA3B-14C3-4E03-92AB-54F7B041F608}" type="sibTrans" cxnId="{3D3AD78C-9282-4B1C-ADE6-9C783CF11169}">
      <dgm:prSet/>
      <dgm:spPr/>
      <dgm:t>
        <a:bodyPr/>
        <a:lstStyle/>
        <a:p>
          <a:endParaRPr lang="en-US"/>
        </a:p>
      </dgm:t>
    </dgm:pt>
    <dgm:pt modelId="{57114BFA-B984-4C8F-BD47-84782138DB65}">
      <dgm:prSet phldrT="[Text]"/>
      <dgm:spPr/>
      <dgm:t>
        <a:bodyPr/>
        <a:lstStyle/>
        <a:p>
          <a:r>
            <a:rPr lang="en-US"/>
            <a:t>Quality Assurance (2)</a:t>
          </a:r>
        </a:p>
      </dgm:t>
    </dgm:pt>
    <dgm:pt modelId="{2E95E1AE-52D9-46BF-A95F-2E567702D2BF}" type="parTrans" cxnId="{B3AA7BBD-8A08-430C-8DBF-21C37C046A44}">
      <dgm:prSet/>
      <dgm:spPr/>
      <dgm:t>
        <a:bodyPr/>
        <a:lstStyle/>
        <a:p>
          <a:endParaRPr lang="en-US"/>
        </a:p>
      </dgm:t>
    </dgm:pt>
    <dgm:pt modelId="{A0DCEAF1-9B6C-420E-B204-111430E15D89}" type="sibTrans" cxnId="{B3AA7BBD-8A08-430C-8DBF-21C37C046A44}">
      <dgm:prSet/>
      <dgm:spPr/>
      <dgm:t>
        <a:bodyPr/>
        <a:lstStyle/>
        <a:p>
          <a:endParaRPr lang="en-US"/>
        </a:p>
      </dgm:t>
    </dgm:pt>
    <dgm:pt modelId="{E5F7D63B-6F5F-4D61-9EAE-C448A1B8B62A}">
      <dgm:prSet phldrT="[Text]"/>
      <dgm:spPr/>
      <dgm:t>
        <a:bodyPr/>
        <a:lstStyle/>
        <a:p>
          <a:r>
            <a:rPr lang="en-US"/>
            <a:t>Quality &amp; Compliance Manager</a:t>
          </a:r>
        </a:p>
      </dgm:t>
    </dgm:pt>
    <dgm:pt modelId="{EF520B1B-92AC-4BB0-BECF-9EA494445E3D}" type="parTrans" cxnId="{148DA2F9-3B80-49AD-8ABA-9BA160B7777F}">
      <dgm:prSet/>
      <dgm:spPr/>
      <dgm:t>
        <a:bodyPr/>
        <a:lstStyle/>
        <a:p>
          <a:endParaRPr lang="en-US"/>
        </a:p>
      </dgm:t>
    </dgm:pt>
    <dgm:pt modelId="{751F9985-5471-450A-BC62-3E294D0BE0BA}" type="sibTrans" cxnId="{148DA2F9-3B80-49AD-8ABA-9BA160B7777F}">
      <dgm:prSet/>
      <dgm:spPr/>
      <dgm:t>
        <a:bodyPr/>
        <a:lstStyle/>
        <a:p>
          <a:endParaRPr lang="en-US"/>
        </a:p>
      </dgm:t>
    </dgm:pt>
    <dgm:pt modelId="{346E7E5A-571E-4758-824E-C95BFFE07843}">
      <dgm:prSet phldrT="[Text]"/>
      <dgm:spPr/>
      <dgm:t>
        <a:bodyPr/>
        <a:lstStyle/>
        <a:p>
          <a:r>
            <a:rPr lang="en-US"/>
            <a:t>Records Clerk (2)</a:t>
          </a:r>
        </a:p>
      </dgm:t>
    </dgm:pt>
    <dgm:pt modelId="{DAADD56D-7E12-40E8-B227-F60FDFB870BD}" type="parTrans" cxnId="{5B6C9E07-BC90-46B1-A2F7-50F3E1F6B4AF}">
      <dgm:prSet/>
      <dgm:spPr/>
      <dgm:t>
        <a:bodyPr/>
        <a:lstStyle/>
        <a:p>
          <a:endParaRPr lang="en-US"/>
        </a:p>
      </dgm:t>
    </dgm:pt>
    <dgm:pt modelId="{2FB1D1FE-1FDD-43DF-ABDD-AFBDAC24C8EE}" type="sibTrans" cxnId="{5B6C9E07-BC90-46B1-A2F7-50F3E1F6B4AF}">
      <dgm:prSet/>
      <dgm:spPr/>
      <dgm:t>
        <a:bodyPr/>
        <a:lstStyle/>
        <a:p>
          <a:endParaRPr lang="en-US"/>
        </a:p>
      </dgm:t>
    </dgm:pt>
    <dgm:pt modelId="{0A57C87E-03CD-4CFC-97B7-00C57546E5E5}">
      <dgm:prSet phldrT="[Text]"/>
      <dgm:spPr/>
      <dgm:t>
        <a:bodyPr/>
        <a:lstStyle/>
        <a:p>
          <a:r>
            <a:rPr lang="en-US"/>
            <a:t>Transcriptionist (2)</a:t>
          </a:r>
        </a:p>
      </dgm:t>
    </dgm:pt>
    <dgm:pt modelId="{6C37C1AC-AFCA-402B-B2F5-8893D752334C}" type="parTrans" cxnId="{413F28CB-13DD-426E-83DE-83E2795B00F9}">
      <dgm:prSet/>
      <dgm:spPr/>
      <dgm:t>
        <a:bodyPr/>
        <a:lstStyle/>
        <a:p>
          <a:endParaRPr lang="en-US"/>
        </a:p>
      </dgm:t>
    </dgm:pt>
    <dgm:pt modelId="{B5FC356C-BEE9-42E8-B275-AE09AB70524A}" type="sibTrans" cxnId="{413F28CB-13DD-426E-83DE-83E2795B00F9}">
      <dgm:prSet/>
      <dgm:spPr/>
      <dgm:t>
        <a:bodyPr/>
        <a:lstStyle/>
        <a:p>
          <a:endParaRPr lang="en-US"/>
        </a:p>
      </dgm:t>
    </dgm:pt>
    <dgm:pt modelId="{F185B99A-16E1-4E39-8B55-5070BE146DE6}">
      <dgm:prSet phldrT="[Text]"/>
      <dgm:spPr/>
      <dgm:t>
        <a:bodyPr/>
        <a:lstStyle/>
        <a:p>
          <a:r>
            <a:rPr lang="en-US"/>
            <a:t>Release of Information Clerk</a:t>
          </a:r>
        </a:p>
      </dgm:t>
    </dgm:pt>
    <dgm:pt modelId="{F9ED43A7-6F5F-4995-94D3-35D1A3210324}" type="parTrans" cxnId="{21FD44DC-375E-47CD-88DE-33A7CA0D194B}">
      <dgm:prSet/>
      <dgm:spPr/>
      <dgm:t>
        <a:bodyPr/>
        <a:lstStyle/>
        <a:p>
          <a:endParaRPr lang="en-US"/>
        </a:p>
      </dgm:t>
    </dgm:pt>
    <dgm:pt modelId="{0B6C3556-E49A-4D3D-9A43-97DD93437411}" type="sibTrans" cxnId="{21FD44DC-375E-47CD-88DE-33A7CA0D194B}">
      <dgm:prSet/>
      <dgm:spPr/>
      <dgm:t>
        <a:bodyPr/>
        <a:lstStyle/>
        <a:p>
          <a:endParaRPr lang="en-US"/>
        </a:p>
      </dgm:t>
    </dgm:pt>
    <dgm:pt modelId="{F2C561E2-95D0-4340-8FE6-A399B9A10B98}">
      <dgm:prSet phldrT="[Text]"/>
      <dgm:spPr/>
      <dgm:t>
        <a:bodyPr/>
        <a:lstStyle/>
        <a:p>
          <a:r>
            <a:rPr lang="en-US"/>
            <a:t>Credentialing Specialist</a:t>
          </a:r>
        </a:p>
      </dgm:t>
    </dgm:pt>
    <dgm:pt modelId="{783B755A-6CD3-4284-904A-4684D1AC1A29}" type="parTrans" cxnId="{D5F1FFE9-0BC4-4BAB-8BF2-5C24B6B0C826}">
      <dgm:prSet/>
      <dgm:spPr/>
      <dgm:t>
        <a:bodyPr/>
        <a:lstStyle/>
        <a:p>
          <a:endParaRPr lang="en-US"/>
        </a:p>
      </dgm:t>
    </dgm:pt>
    <dgm:pt modelId="{48AA73C6-AACC-4044-9518-62BFE299CADD}" type="sibTrans" cxnId="{D5F1FFE9-0BC4-4BAB-8BF2-5C24B6B0C826}">
      <dgm:prSet/>
      <dgm:spPr/>
      <dgm:t>
        <a:bodyPr/>
        <a:lstStyle/>
        <a:p>
          <a:endParaRPr lang="en-US"/>
        </a:p>
      </dgm:t>
    </dgm:pt>
    <dgm:pt modelId="{59DFEF94-0FD2-4FC3-9BC7-278EF3D568FD}">
      <dgm:prSet phldrT="[Text]"/>
      <dgm:spPr/>
      <dgm:t>
        <a:bodyPr/>
        <a:lstStyle/>
        <a:p>
          <a:r>
            <a:rPr lang="en-US"/>
            <a:t>Provider Relations Specialist</a:t>
          </a:r>
        </a:p>
      </dgm:t>
    </dgm:pt>
    <dgm:pt modelId="{40AA9EEF-BF2B-46B8-8B66-4B902EF96A74}" type="parTrans" cxnId="{672D40A2-6F4F-4AF1-9418-485B646F07D4}">
      <dgm:prSet/>
      <dgm:spPr/>
      <dgm:t>
        <a:bodyPr/>
        <a:lstStyle/>
        <a:p>
          <a:endParaRPr lang="en-US"/>
        </a:p>
      </dgm:t>
    </dgm:pt>
    <dgm:pt modelId="{E2E1B281-59FE-4104-8BF6-C749073B6CE4}" type="sibTrans" cxnId="{672D40A2-6F4F-4AF1-9418-485B646F07D4}">
      <dgm:prSet/>
      <dgm:spPr/>
      <dgm:t>
        <a:bodyPr/>
        <a:lstStyle/>
        <a:p>
          <a:endParaRPr lang="en-US"/>
        </a:p>
      </dgm:t>
    </dgm:pt>
    <dgm:pt modelId="{479A7DBD-8A36-466E-BD89-E4289AEBD0A8}">
      <dgm:prSet phldrT="[Text]"/>
      <dgm:spPr/>
      <dgm:t>
        <a:bodyPr/>
        <a:lstStyle/>
        <a:p>
          <a:r>
            <a:rPr lang="en-US"/>
            <a:t>Acting Privacy Officer (Peggy Joyner)</a:t>
          </a:r>
        </a:p>
      </dgm:t>
    </dgm:pt>
    <dgm:pt modelId="{C84E234C-8D2C-48E1-A6EC-ACC5914EE98E}" type="parTrans" cxnId="{904A59BB-B555-4F10-A56C-E7F940223E33}">
      <dgm:prSet/>
      <dgm:spPr/>
      <dgm:t>
        <a:bodyPr/>
        <a:lstStyle/>
        <a:p>
          <a:endParaRPr lang="en-US"/>
        </a:p>
      </dgm:t>
    </dgm:pt>
    <dgm:pt modelId="{7E4AF58C-B11B-416B-8EEB-EB2DB8EB86A1}" type="sibTrans" cxnId="{904A59BB-B555-4F10-A56C-E7F940223E33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12"/>
      <dgm:spPr/>
    </dgm:pt>
    <dgm:pt modelId="{78293E07-F38A-40A7-A45B-10ADD4F90F73}" type="pres">
      <dgm:prSet presAssocID="{B640C683-D581-4A0D-AC9C-9A70AE24C2F2}" presName="hierChild2" presStyleCnt="0"/>
      <dgm:spPr/>
    </dgm:pt>
    <dgm:pt modelId="{A64C9F43-8EEE-4285-B1A9-286EA039E2E3}" type="pres">
      <dgm:prSet presAssocID="{1E7414AA-2DD0-4D87-A15C-5D0ECD6B25AC}" presName="Name37" presStyleLbl="parChTrans1D2" presStyleIdx="0" presStyleCnt="1"/>
      <dgm:spPr/>
    </dgm:pt>
    <dgm:pt modelId="{70E37851-A6B0-48B2-A372-209E4E40B634}" type="pres">
      <dgm:prSet presAssocID="{250B8CC6-4B14-45EF-9A20-034B64E74760}" presName="hierRoot2" presStyleCnt="0">
        <dgm:presLayoutVars>
          <dgm:hierBranch val="init"/>
        </dgm:presLayoutVars>
      </dgm:prSet>
      <dgm:spPr/>
    </dgm:pt>
    <dgm:pt modelId="{6211EE10-484E-493A-A1B8-403AF4420604}" type="pres">
      <dgm:prSet presAssocID="{250B8CC6-4B14-45EF-9A20-034B64E74760}" presName="rootComposite" presStyleCnt="0"/>
      <dgm:spPr/>
    </dgm:pt>
    <dgm:pt modelId="{ACB1449C-5DA9-4DDD-8131-865B18B462B9}" type="pres">
      <dgm:prSet presAssocID="{250B8CC6-4B14-45EF-9A20-034B64E74760}" presName="rootText" presStyleLbl="node1" presStyleIdx="0" presStyleCnt="12">
        <dgm:presLayoutVars>
          <dgm:chMax/>
          <dgm:chPref val="3"/>
        </dgm:presLayoutVars>
      </dgm:prSet>
      <dgm:spPr/>
    </dgm:pt>
    <dgm:pt modelId="{F7AEEF5A-C806-45B7-BB47-9FCD9EDD09F1}" type="pres">
      <dgm:prSet presAssocID="{250B8CC6-4B14-45EF-9A20-034B64E74760}" presName="titleText2" presStyleLbl="fgAcc1" presStyleIdx="0" presStyleCnt="12">
        <dgm:presLayoutVars>
          <dgm:chMax val="0"/>
          <dgm:chPref val="0"/>
        </dgm:presLayoutVars>
      </dgm:prSet>
      <dgm:spPr/>
    </dgm:pt>
    <dgm:pt modelId="{3ED36E94-027A-4773-B92B-1294DCCE323A}" type="pres">
      <dgm:prSet presAssocID="{250B8CC6-4B14-45EF-9A20-034B64E74760}" presName="rootConnector" presStyleLbl="node2" presStyleIdx="0" presStyleCnt="0"/>
      <dgm:spPr/>
    </dgm:pt>
    <dgm:pt modelId="{245DFD7D-0A42-46B4-B7CE-33C95BC20A57}" type="pres">
      <dgm:prSet presAssocID="{250B8CC6-4B14-45EF-9A20-034B64E74760}" presName="hierChild4" presStyleCnt="0"/>
      <dgm:spPr/>
    </dgm:pt>
    <dgm:pt modelId="{7A144CC5-93CE-4F89-94DE-30B503B3BFA1}" type="pres">
      <dgm:prSet presAssocID="{C84E234C-8D2C-48E1-A6EC-ACC5914EE98E}" presName="Name37" presStyleLbl="parChTrans1D3" presStyleIdx="0" presStyleCnt="2"/>
      <dgm:spPr/>
    </dgm:pt>
    <dgm:pt modelId="{85282864-89E3-4C6C-856A-305222C28B2B}" type="pres">
      <dgm:prSet presAssocID="{479A7DBD-8A36-466E-BD89-E4289AEBD0A8}" presName="hierRoot2" presStyleCnt="0">
        <dgm:presLayoutVars>
          <dgm:hierBranch val="init"/>
        </dgm:presLayoutVars>
      </dgm:prSet>
      <dgm:spPr/>
    </dgm:pt>
    <dgm:pt modelId="{BD0E77ED-44C0-4E44-A4E4-C1EF83592B7E}" type="pres">
      <dgm:prSet presAssocID="{479A7DBD-8A36-466E-BD89-E4289AEBD0A8}" presName="rootComposite" presStyleCnt="0"/>
      <dgm:spPr/>
    </dgm:pt>
    <dgm:pt modelId="{7DD0D1F1-4E94-4D74-9F9C-8234C8D3B56C}" type="pres">
      <dgm:prSet presAssocID="{479A7DBD-8A36-466E-BD89-E4289AEBD0A8}" presName="rootText" presStyleLbl="node1" presStyleIdx="1" presStyleCnt="12">
        <dgm:presLayoutVars>
          <dgm:chMax/>
          <dgm:chPref val="3"/>
        </dgm:presLayoutVars>
      </dgm:prSet>
      <dgm:spPr/>
    </dgm:pt>
    <dgm:pt modelId="{30B0626E-50A0-470E-8871-D2C5DE999173}" type="pres">
      <dgm:prSet presAssocID="{479A7DBD-8A36-466E-BD89-E4289AEBD0A8}" presName="titleText2" presStyleLbl="fgAcc1" presStyleIdx="1" presStyleCnt="12">
        <dgm:presLayoutVars>
          <dgm:chMax val="0"/>
          <dgm:chPref val="0"/>
        </dgm:presLayoutVars>
      </dgm:prSet>
      <dgm:spPr/>
    </dgm:pt>
    <dgm:pt modelId="{8DAA6D5A-9ACC-48F7-87FB-E72FF6B8D7F0}" type="pres">
      <dgm:prSet presAssocID="{479A7DBD-8A36-466E-BD89-E4289AEBD0A8}" presName="rootConnector" presStyleLbl="node3" presStyleIdx="0" presStyleCnt="0"/>
      <dgm:spPr/>
    </dgm:pt>
    <dgm:pt modelId="{239B750A-4114-4F8E-89B7-ACC48871257C}" type="pres">
      <dgm:prSet presAssocID="{479A7DBD-8A36-466E-BD89-E4289AEBD0A8}" presName="hierChild4" presStyleCnt="0"/>
      <dgm:spPr/>
    </dgm:pt>
    <dgm:pt modelId="{CD17E77A-7F4E-4BBE-BB77-7D9CB7C250A8}" type="pres">
      <dgm:prSet presAssocID="{479A7DBD-8A36-466E-BD89-E4289AEBD0A8}" presName="hierChild5" presStyleCnt="0"/>
      <dgm:spPr/>
    </dgm:pt>
    <dgm:pt modelId="{8F54B75D-0F6A-4EA0-9AEC-9CC2613768DB}" type="pres">
      <dgm:prSet presAssocID="{5ACFF34A-204B-4E78-A9DF-14135633F5D7}" presName="Name37" presStyleLbl="parChTrans1D3" presStyleIdx="1" presStyleCnt="2"/>
      <dgm:spPr/>
    </dgm:pt>
    <dgm:pt modelId="{C681EBEA-2BF5-4DB5-A7B6-1CB7D9A4D3D2}" type="pres">
      <dgm:prSet presAssocID="{17D259AE-5A3D-4AB0-B828-18195552160D}" presName="hierRoot2" presStyleCnt="0">
        <dgm:presLayoutVars>
          <dgm:hierBranch val="init"/>
        </dgm:presLayoutVars>
      </dgm:prSet>
      <dgm:spPr/>
    </dgm:pt>
    <dgm:pt modelId="{D2507B36-C172-4C52-B03A-676280C1E235}" type="pres">
      <dgm:prSet presAssocID="{17D259AE-5A3D-4AB0-B828-18195552160D}" presName="rootComposite" presStyleCnt="0"/>
      <dgm:spPr/>
    </dgm:pt>
    <dgm:pt modelId="{F7E536CE-1FED-41B2-90E4-5A7880FB9CCD}" type="pres">
      <dgm:prSet presAssocID="{17D259AE-5A3D-4AB0-B828-18195552160D}" presName="rootText" presStyleLbl="node1" presStyleIdx="2" presStyleCnt="12">
        <dgm:presLayoutVars>
          <dgm:chMax/>
          <dgm:chPref val="3"/>
        </dgm:presLayoutVars>
      </dgm:prSet>
      <dgm:spPr/>
    </dgm:pt>
    <dgm:pt modelId="{0387B16F-A56F-41C3-B90A-D4AFFF83AB10}" type="pres">
      <dgm:prSet presAssocID="{17D259AE-5A3D-4AB0-B828-18195552160D}" presName="titleText2" presStyleLbl="fgAcc1" presStyleIdx="2" presStyleCnt="12">
        <dgm:presLayoutVars>
          <dgm:chMax val="0"/>
          <dgm:chPref val="0"/>
        </dgm:presLayoutVars>
      </dgm:prSet>
      <dgm:spPr/>
    </dgm:pt>
    <dgm:pt modelId="{06D9AE54-EE71-4BF2-9AFA-29BD2A93713C}" type="pres">
      <dgm:prSet presAssocID="{17D259AE-5A3D-4AB0-B828-18195552160D}" presName="rootConnector" presStyleLbl="node3" presStyleIdx="0" presStyleCnt="0"/>
      <dgm:spPr/>
    </dgm:pt>
    <dgm:pt modelId="{F951452A-7683-4941-A277-8F74918760CD}" type="pres">
      <dgm:prSet presAssocID="{17D259AE-5A3D-4AB0-B828-18195552160D}" presName="hierChild4" presStyleCnt="0"/>
      <dgm:spPr/>
    </dgm:pt>
    <dgm:pt modelId="{7381967C-E878-4EBA-A683-A5CAC1A0289F}" type="pres">
      <dgm:prSet presAssocID="{7F7C34CE-588B-4E4C-A455-051EE1923443}" presName="Name37" presStyleLbl="parChTrans1D4" presStyleIdx="0" presStyleCnt="9"/>
      <dgm:spPr/>
    </dgm:pt>
    <dgm:pt modelId="{1D201106-85BB-4A70-9948-148DB15E611E}" type="pres">
      <dgm:prSet presAssocID="{100BC1E9-181B-4DA2-94B8-1720AF74B71F}" presName="hierRoot2" presStyleCnt="0">
        <dgm:presLayoutVars>
          <dgm:hierBranch val="init"/>
        </dgm:presLayoutVars>
      </dgm:prSet>
      <dgm:spPr/>
    </dgm:pt>
    <dgm:pt modelId="{19429785-030F-4E77-BA0B-A6CCA58B16F6}" type="pres">
      <dgm:prSet presAssocID="{100BC1E9-181B-4DA2-94B8-1720AF74B71F}" presName="rootComposite" presStyleCnt="0"/>
      <dgm:spPr/>
    </dgm:pt>
    <dgm:pt modelId="{57625C43-3352-4208-AC6F-248F93D3A7F4}" type="pres">
      <dgm:prSet presAssocID="{100BC1E9-181B-4DA2-94B8-1720AF74B71F}" presName="rootText" presStyleLbl="node1" presStyleIdx="3" presStyleCnt="12">
        <dgm:presLayoutVars>
          <dgm:chMax/>
          <dgm:chPref val="3"/>
        </dgm:presLayoutVars>
      </dgm:prSet>
      <dgm:spPr/>
    </dgm:pt>
    <dgm:pt modelId="{36AC7177-9611-4312-AC2E-48544225BBCC}" type="pres">
      <dgm:prSet presAssocID="{100BC1E9-181B-4DA2-94B8-1720AF74B71F}" presName="titleText2" presStyleLbl="fgAcc1" presStyleIdx="3" presStyleCnt="12">
        <dgm:presLayoutVars>
          <dgm:chMax val="0"/>
          <dgm:chPref val="0"/>
        </dgm:presLayoutVars>
      </dgm:prSet>
      <dgm:spPr/>
    </dgm:pt>
    <dgm:pt modelId="{90367B24-8DB7-4301-8782-47D9685E4CC1}" type="pres">
      <dgm:prSet presAssocID="{100BC1E9-181B-4DA2-94B8-1720AF74B71F}" presName="rootConnector" presStyleLbl="node4" presStyleIdx="0" presStyleCnt="0"/>
      <dgm:spPr/>
    </dgm:pt>
    <dgm:pt modelId="{502426CB-0CF9-477C-A478-46BF8C04E833}" type="pres">
      <dgm:prSet presAssocID="{100BC1E9-181B-4DA2-94B8-1720AF74B71F}" presName="hierChild4" presStyleCnt="0"/>
      <dgm:spPr/>
    </dgm:pt>
    <dgm:pt modelId="{4CA8BBE1-3F4C-4CAE-98FD-4899B9E0F294}" type="pres">
      <dgm:prSet presAssocID="{100BC1E9-181B-4DA2-94B8-1720AF74B71F}" presName="hierChild5" presStyleCnt="0"/>
      <dgm:spPr/>
    </dgm:pt>
    <dgm:pt modelId="{80180A53-13DD-4029-BFA9-8B929942857D}" type="pres">
      <dgm:prSet presAssocID="{06A6180C-417D-43AD-BDC0-7618B9CD34FD}" presName="Name37" presStyleLbl="parChTrans1D4" presStyleIdx="1" presStyleCnt="9"/>
      <dgm:spPr/>
    </dgm:pt>
    <dgm:pt modelId="{4438592C-858D-4C4F-864D-9D61DC341C53}" type="pres">
      <dgm:prSet presAssocID="{CB6A6723-6CBE-459A-BC41-09CA5D608243}" presName="hierRoot2" presStyleCnt="0">
        <dgm:presLayoutVars>
          <dgm:hierBranch val="init"/>
        </dgm:presLayoutVars>
      </dgm:prSet>
      <dgm:spPr/>
    </dgm:pt>
    <dgm:pt modelId="{0F65906D-C832-4DCB-83CE-24A91E7A6115}" type="pres">
      <dgm:prSet presAssocID="{CB6A6723-6CBE-459A-BC41-09CA5D608243}" presName="rootComposite" presStyleCnt="0"/>
      <dgm:spPr/>
    </dgm:pt>
    <dgm:pt modelId="{88C79FEE-D170-43C4-B07F-79BABE00457D}" type="pres">
      <dgm:prSet presAssocID="{CB6A6723-6CBE-459A-BC41-09CA5D608243}" presName="rootText" presStyleLbl="node1" presStyleIdx="4" presStyleCnt="12">
        <dgm:presLayoutVars>
          <dgm:chMax/>
          <dgm:chPref val="3"/>
        </dgm:presLayoutVars>
      </dgm:prSet>
      <dgm:spPr/>
    </dgm:pt>
    <dgm:pt modelId="{DB7697EC-9C39-445C-AB6B-4C24694D9E88}" type="pres">
      <dgm:prSet presAssocID="{CB6A6723-6CBE-459A-BC41-09CA5D608243}" presName="titleText2" presStyleLbl="fgAcc1" presStyleIdx="4" presStyleCnt="12">
        <dgm:presLayoutVars>
          <dgm:chMax val="0"/>
          <dgm:chPref val="0"/>
        </dgm:presLayoutVars>
      </dgm:prSet>
      <dgm:spPr/>
    </dgm:pt>
    <dgm:pt modelId="{AFB349C1-72C8-42B2-9E08-695E90A89955}" type="pres">
      <dgm:prSet presAssocID="{CB6A6723-6CBE-459A-BC41-09CA5D608243}" presName="rootConnector" presStyleLbl="node4" presStyleIdx="0" presStyleCnt="0"/>
      <dgm:spPr/>
    </dgm:pt>
    <dgm:pt modelId="{8075AADB-6604-4893-8EB6-02B082ABF775}" type="pres">
      <dgm:prSet presAssocID="{CB6A6723-6CBE-459A-BC41-09CA5D608243}" presName="hierChild4" presStyleCnt="0"/>
      <dgm:spPr/>
    </dgm:pt>
    <dgm:pt modelId="{3974EBF4-129D-4EC9-98F9-BCDA6C868D86}" type="pres">
      <dgm:prSet presAssocID="{CB6A6723-6CBE-459A-BC41-09CA5D608243}" presName="hierChild5" presStyleCnt="0"/>
      <dgm:spPr/>
    </dgm:pt>
    <dgm:pt modelId="{9353F176-527E-4151-8E54-8BB8F64AD016}" type="pres">
      <dgm:prSet presAssocID="{2E95E1AE-52D9-46BF-A95F-2E567702D2BF}" presName="Name37" presStyleLbl="parChTrans1D4" presStyleIdx="2" presStyleCnt="9"/>
      <dgm:spPr/>
    </dgm:pt>
    <dgm:pt modelId="{0832EDAB-844E-4093-8C3A-52428EF10F67}" type="pres">
      <dgm:prSet presAssocID="{57114BFA-B984-4C8F-BD47-84782138DB65}" presName="hierRoot2" presStyleCnt="0">
        <dgm:presLayoutVars>
          <dgm:hierBranch val="init"/>
        </dgm:presLayoutVars>
      </dgm:prSet>
      <dgm:spPr/>
    </dgm:pt>
    <dgm:pt modelId="{93C1C085-53DB-4791-B943-825366959BCF}" type="pres">
      <dgm:prSet presAssocID="{57114BFA-B984-4C8F-BD47-84782138DB65}" presName="rootComposite" presStyleCnt="0"/>
      <dgm:spPr/>
    </dgm:pt>
    <dgm:pt modelId="{C416E08C-560B-475D-8085-E7A6E05CAF29}" type="pres">
      <dgm:prSet presAssocID="{57114BFA-B984-4C8F-BD47-84782138DB65}" presName="rootText" presStyleLbl="node1" presStyleIdx="5" presStyleCnt="12">
        <dgm:presLayoutVars>
          <dgm:chMax/>
          <dgm:chPref val="3"/>
        </dgm:presLayoutVars>
      </dgm:prSet>
      <dgm:spPr/>
    </dgm:pt>
    <dgm:pt modelId="{7C007D04-2818-44F8-9BA5-6D72E10AB6AF}" type="pres">
      <dgm:prSet presAssocID="{57114BFA-B984-4C8F-BD47-84782138DB65}" presName="titleText2" presStyleLbl="fgAcc1" presStyleIdx="5" presStyleCnt="12">
        <dgm:presLayoutVars>
          <dgm:chMax val="0"/>
          <dgm:chPref val="0"/>
        </dgm:presLayoutVars>
      </dgm:prSet>
      <dgm:spPr/>
    </dgm:pt>
    <dgm:pt modelId="{59541E4B-D5E7-4004-A25E-6540132B73E0}" type="pres">
      <dgm:prSet presAssocID="{57114BFA-B984-4C8F-BD47-84782138DB65}" presName="rootConnector" presStyleLbl="node4" presStyleIdx="0" presStyleCnt="0"/>
      <dgm:spPr/>
    </dgm:pt>
    <dgm:pt modelId="{97919C0A-A9E9-4906-AD3C-924DDA23C3D9}" type="pres">
      <dgm:prSet presAssocID="{57114BFA-B984-4C8F-BD47-84782138DB65}" presName="hierChild4" presStyleCnt="0"/>
      <dgm:spPr/>
    </dgm:pt>
    <dgm:pt modelId="{2F6A3878-229F-444E-A698-14899CDB4924}" type="pres">
      <dgm:prSet presAssocID="{57114BFA-B984-4C8F-BD47-84782138DB65}" presName="hierChild5" presStyleCnt="0"/>
      <dgm:spPr/>
    </dgm:pt>
    <dgm:pt modelId="{D6C7AC52-3A35-49F4-B4D7-6FE6289083C3}" type="pres">
      <dgm:prSet presAssocID="{EF520B1B-92AC-4BB0-BECF-9EA494445E3D}" presName="Name37" presStyleLbl="parChTrans1D4" presStyleIdx="3" presStyleCnt="9"/>
      <dgm:spPr/>
    </dgm:pt>
    <dgm:pt modelId="{851610B0-D933-4426-B1CD-164BB839E0C4}" type="pres">
      <dgm:prSet presAssocID="{E5F7D63B-6F5F-4D61-9EAE-C448A1B8B62A}" presName="hierRoot2" presStyleCnt="0">
        <dgm:presLayoutVars>
          <dgm:hierBranch val="init"/>
        </dgm:presLayoutVars>
      </dgm:prSet>
      <dgm:spPr/>
    </dgm:pt>
    <dgm:pt modelId="{7CC35480-94A6-4240-BAF1-2DBAFAE09DB6}" type="pres">
      <dgm:prSet presAssocID="{E5F7D63B-6F5F-4D61-9EAE-C448A1B8B62A}" presName="rootComposite" presStyleCnt="0"/>
      <dgm:spPr/>
    </dgm:pt>
    <dgm:pt modelId="{92E9C925-16CF-4404-ACE2-F720B9B5B1DF}" type="pres">
      <dgm:prSet presAssocID="{E5F7D63B-6F5F-4D61-9EAE-C448A1B8B62A}" presName="rootText" presStyleLbl="node1" presStyleIdx="6" presStyleCnt="12">
        <dgm:presLayoutVars>
          <dgm:chMax/>
          <dgm:chPref val="3"/>
        </dgm:presLayoutVars>
      </dgm:prSet>
      <dgm:spPr/>
    </dgm:pt>
    <dgm:pt modelId="{252F4CDC-B40C-49CC-AF36-964DDB61E5E0}" type="pres">
      <dgm:prSet presAssocID="{E5F7D63B-6F5F-4D61-9EAE-C448A1B8B62A}" presName="titleText2" presStyleLbl="fgAcc1" presStyleIdx="6" presStyleCnt="12">
        <dgm:presLayoutVars>
          <dgm:chMax val="0"/>
          <dgm:chPref val="0"/>
        </dgm:presLayoutVars>
      </dgm:prSet>
      <dgm:spPr/>
    </dgm:pt>
    <dgm:pt modelId="{9BAFD0D3-3A48-4176-A305-88DF57584453}" type="pres">
      <dgm:prSet presAssocID="{E5F7D63B-6F5F-4D61-9EAE-C448A1B8B62A}" presName="rootConnector" presStyleLbl="node4" presStyleIdx="0" presStyleCnt="0"/>
      <dgm:spPr/>
    </dgm:pt>
    <dgm:pt modelId="{1766E68B-5900-4B8D-9E9D-5FFDEAEA4EAD}" type="pres">
      <dgm:prSet presAssocID="{E5F7D63B-6F5F-4D61-9EAE-C448A1B8B62A}" presName="hierChild4" presStyleCnt="0"/>
      <dgm:spPr/>
    </dgm:pt>
    <dgm:pt modelId="{C10DB6CE-7853-48D8-A882-6B1E5424332A}" type="pres">
      <dgm:prSet presAssocID="{DAADD56D-7E12-40E8-B227-F60FDFB870BD}" presName="Name37" presStyleLbl="parChTrans1D4" presStyleIdx="4" presStyleCnt="9"/>
      <dgm:spPr/>
    </dgm:pt>
    <dgm:pt modelId="{57C7A484-F056-4E4C-B100-E259A0D8C123}" type="pres">
      <dgm:prSet presAssocID="{346E7E5A-571E-4758-824E-C95BFFE07843}" presName="hierRoot2" presStyleCnt="0">
        <dgm:presLayoutVars>
          <dgm:hierBranch val="init"/>
        </dgm:presLayoutVars>
      </dgm:prSet>
      <dgm:spPr/>
    </dgm:pt>
    <dgm:pt modelId="{14A84FC8-26C8-479D-B60B-4FBAA718A830}" type="pres">
      <dgm:prSet presAssocID="{346E7E5A-571E-4758-824E-C95BFFE07843}" presName="rootComposite" presStyleCnt="0"/>
      <dgm:spPr/>
    </dgm:pt>
    <dgm:pt modelId="{1621C29A-E4EF-42AC-A038-CA74FD61955A}" type="pres">
      <dgm:prSet presAssocID="{346E7E5A-571E-4758-824E-C95BFFE07843}" presName="rootText" presStyleLbl="node1" presStyleIdx="7" presStyleCnt="12">
        <dgm:presLayoutVars>
          <dgm:chMax/>
          <dgm:chPref val="3"/>
        </dgm:presLayoutVars>
      </dgm:prSet>
      <dgm:spPr/>
    </dgm:pt>
    <dgm:pt modelId="{090D69D8-B2AD-4541-91FA-5E488A05351D}" type="pres">
      <dgm:prSet presAssocID="{346E7E5A-571E-4758-824E-C95BFFE07843}" presName="titleText2" presStyleLbl="fgAcc1" presStyleIdx="7" presStyleCnt="12">
        <dgm:presLayoutVars>
          <dgm:chMax val="0"/>
          <dgm:chPref val="0"/>
        </dgm:presLayoutVars>
      </dgm:prSet>
      <dgm:spPr/>
    </dgm:pt>
    <dgm:pt modelId="{93D8D3D4-893E-4DC0-BC56-5216BA58D648}" type="pres">
      <dgm:prSet presAssocID="{346E7E5A-571E-4758-824E-C95BFFE07843}" presName="rootConnector" presStyleLbl="node4" presStyleIdx="0" presStyleCnt="0"/>
      <dgm:spPr/>
    </dgm:pt>
    <dgm:pt modelId="{77D778E4-93B5-4D6A-847B-F02DE3B4A228}" type="pres">
      <dgm:prSet presAssocID="{346E7E5A-571E-4758-824E-C95BFFE07843}" presName="hierChild4" presStyleCnt="0"/>
      <dgm:spPr/>
    </dgm:pt>
    <dgm:pt modelId="{1520694A-8968-45BF-BB9D-23A480AD3493}" type="pres">
      <dgm:prSet presAssocID="{346E7E5A-571E-4758-824E-C95BFFE07843}" presName="hierChild5" presStyleCnt="0"/>
      <dgm:spPr/>
    </dgm:pt>
    <dgm:pt modelId="{D569259B-66A0-4F7F-8916-5A01CF15E3BD}" type="pres">
      <dgm:prSet presAssocID="{6C37C1AC-AFCA-402B-B2F5-8893D752334C}" presName="Name37" presStyleLbl="parChTrans1D4" presStyleIdx="5" presStyleCnt="9"/>
      <dgm:spPr/>
    </dgm:pt>
    <dgm:pt modelId="{DBE4D122-0BC0-4652-A38F-B870F3020D57}" type="pres">
      <dgm:prSet presAssocID="{0A57C87E-03CD-4CFC-97B7-00C57546E5E5}" presName="hierRoot2" presStyleCnt="0">
        <dgm:presLayoutVars>
          <dgm:hierBranch val="init"/>
        </dgm:presLayoutVars>
      </dgm:prSet>
      <dgm:spPr/>
    </dgm:pt>
    <dgm:pt modelId="{C16B0701-C0D4-4E23-9EB5-8E1506C56518}" type="pres">
      <dgm:prSet presAssocID="{0A57C87E-03CD-4CFC-97B7-00C57546E5E5}" presName="rootComposite" presStyleCnt="0"/>
      <dgm:spPr/>
    </dgm:pt>
    <dgm:pt modelId="{C1961885-D900-439B-86A3-28B20DAF5EEA}" type="pres">
      <dgm:prSet presAssocID="{0A57C87E-03CD-4CFC-97B7-00C57546E5E5}" presName="rootText" presStyleLbl="node1" presStyleIdx="8" presStyleCnt="12">
        <dgm:presLayoutVars>
          <dgm:chMax/>
          <dgm:chPref val="3"/>
        </dgm:presLayoutVars>
      </dgm:prSet>
      <dgm:spPr/>
    </dgm:pt>
    <dgm:pt modelId="{8C907651-76B4-4A60-9BB1-FF9FCA43D477}" type="pres">
      <dgm:prSet presAssocID="{0A57C87E-03CD-4CFC-97B7-00C57546E5E5}" presName="titleText2" presStyleLbl="fgAcc1" presStyleIdx="8" presStyleCnt="12">
        <dgm:presLayoutVars>
          <dgm:chMax val="0"/>
          <dgm:chPref val="0"/>
        </dgm:presLayoutVars>
      </dgm:prSet>
      <dgm:spPr/>
    </dgm:pt>
    <dgm:pt modelId="{80B9553A-51B1-4FE8-ACAA-A8D13B4BB44A}" type="pres">
      <dgm:prSet presAssocID="{0A57C87E-03CD-4CFC-97B7-00C57546E5E5}" presName="rootConnector" presStyleLbl="node4" presStyleIdx="0" presStyleCnt="0"/>
      <dgm:spPr/>
    </dgm:pt>
    <dgm:pt modelId="{E1990AAD-E8EF-4F40-826A-782B51585BEE}" type="pres">
      <dgm:prSet presAssocID="{0A57C87E-03CD-4CFC-97B7-00C57546E5E5}" presName="hierChild4" presStyleCnt="0"/>
      <dgm:spPr/>
    </dgm:pt>
    <dgm:pt modelId="{5B6F127B-B588-4F49-B4D6-4A512DF06720}" type="pres">
      <dgm:prSet presAssocID="{0A57C87E-03CD-4CFC-97B7-00C57546E5E5}" presName="hierChild5" presStyleCnt="0"/>
      <dgm:spPr/>
    </dgm:pt>
    <dgm:pt modelId="{6FDD9C33-C742-4BA7-A061-DE2097BF39B6}" type="pres">
      <dgm:prSet presAssocID="{F9ED43A7-6F5F-4995-94D3-35D1A3210324}" presName="Name37" presStyleLbl="parChTrans1D4" presStyleIdx="6" presStyleCnt="9"/>
      <dgm:spPr/>
    </dgm:pt>
    <dgm:pt modelId="{0931E3BF-0100-46C1-9B99-6624EFC4EC31}" type="pres">
      <dgm:prSet presAssocID="{F185B99A-16E1-4E39-8B55-5070BE146DE6}" presName="hierRoot2" presStyleCnt="0">
        <dgm:presLayoutVars>
          <dgm:hierBranch val="init"/>
        </dgm:presLayoutVars>
      </dgm:prSet>
      <dgm:spPr/>
    </dgm:pt>
    <dgm:pt modelId="{3E78D23C-8988-40F8-8CD0-07A3DCF7E803}" type="pres">
      <dgm:prSet presAssocID="{F185B99A-16E1-4E39-8B55-5070BE146DE6}" presName="rootComposite" presStyleCnt="0"/>
      <dgm:spPr/>
    </dgm:pt>
    <dgm:pt modelId="{F7703C0D-4FB8-47CE-889B-A23E6B047C68}" type="pres">
      <dgm:prSet presAssocID="{F185B99A-16E1-4E39-8B55-5070BE146DE6}" presName="rootText" presStyleLbl="node1" presStyleIdx="9" presStyleCnt="12">
        <dgm:presLayoutVars>
          <dgm:chMax/>
          <dgm:chPref val="3"/>
        </dgm:presLayoutVars>
      </dgm:prSet>
      <dgm:spPr/>
    </dgm:pt>
    <dgm:pt modelId="{FB8A6413-6F2E-4E25-8639-048EDC130D82}" type="pres">
      <dgm:prSet presAssocID="{F185B99A-16E1-4E39-8B55-5070BE146DE6}" presName="titleText2" presStyleLbl="fgAcc1" presStyleIdx="9" presStyleCnt="12">
        <dgm:presLayoutVars>
          <dgm:chMax val="0"/>
          <dgm:chPref val="0"/>
        </dgm:presLayoutVars>
      </dgm:prSet>
      <dgm:spPr/>
    </dgm:pt>
    <dgm:pt modelId="{D40EAA02-34B2-4400-ACF8-17694243D815}" type="pres">
      <dgm:prSet presAssocID="{F185B99A-16E1-4E39-8B55-5070BE146DE6}" presName="rootConnector" presStyleLbl="node4" presStyleIdx="0" presStyleCnt="0"/>
      <dgm:spPr/>
    </dgm:pt>
    <dgm:pt modelId="{7D84D3A8-C6C6-484F-81C2-9D76436B2B09}" type="pres">
      <dgm:prSet presAssocID="{F185B99A-16E1-4E39-8B55-5070BE146DE6}" presName="hierChild4" presStyleCnt="0"/>
      <dgm:spPr/>
    </dgm:pt>
    <dgm:pt modelId="{0C027947-2187-4FB7-B988-135895758789}" type="pres">
      <dgm:prSet presAssocID="{F185B99A-16E1-4E39-8B55-5070BE146DE6}" presName="hierChild5" presStyleCnt="0"/>
      <dgm:spPr/>
    </dgm:pt>
    <dgm:pt modelId="{44C9FB84-EFB4-4F62-8ABD-033177A609C1}" type="pres">
      <dgm:prSet presAssocID="{783B755A-6CD3-4284-904A-4684D1AC1A29}" presName="Name37" presStyleLbl="parChTrans1D4" presStyleIdx="7" presStyleCnt="9"/>
      <dgm:spPr/>
    </dgm:pt>
    <dgm:pt modelId="{BFE3EB31-0C82-4ADB-8886-4B9F09147F6A}" type="pres">
      <dgm:prSet presAssocID="{F2C561E2-95D0-4340-8FE6-A399B9A10B98}" presName="hierRoot2" presStyleCnt="0">
        <dgm:presLayoutVars>
          <dgm:hierBranch val="init"/>
        </dgm:presLayoutVars>
      </dgm:prSet>
      <dgm:spPr/>
    </dgm:pt>
    <dgm:pt modelId="{979AC2D9-4E1E-4B90-85CB-A38EBC04136E}" type="pres">
      <dgm:prSet presAssocID="{F2C561E2-95D0-4340-8FE6-A399B9A10B98}" presName="rootComposite" presStyleCnt="0"/>
      <dgm:spPr/>
    </dgm:pt>
    <dgm:pt modelId="{61E1E99F-C94F-4CA1-A5FE-6C10FBDF03FB}" type="pres">
      <dgm:prSet presAssocID="{F2C561E2-95D0-4340-8FE6-A399B9A10B98}" presName="rootText" presStyleLbl="node1" presStyleIdx="10" presStyleCnt="12">
        <dgm:presLayoutVars>
          <dgm:chMax/>
          <dgm:chPref val="3"/>
        </dgm:presLayoutVars>
      </dgm:prSet>
      <dgm:spPr/>
    </dgm:pt>
    <dgm:pt modelId="{5681CEAB-9924-4B9B-878F-697A18C90375}" type="pres">
      <dgm:prSet presAssocID="{F2C561E2-95D0-4340-8FE6-A399B9A10B98}" presName="titleText2" presStyleLbl="fgAcc1" presStyleIdx="10" presStyleCnt="12">
        <dgm:presLayoutVars>
          <dgm:chMax val="0"/>
          <dgm:chPref val="0"/>
        </dgm:presLayoutVars>
      </dgm:prSet>
      <dgm:spPr/>
    </dgm:pt>
    <dgm:pt modelId="{B17347F6-225A-4F7E-BFA2-AC3277187EEA}" type="pres">
      <dgm:prSet presAssocID="{F2C561E2-95D0-4340-8FE6-A399B9A10B98}" presName="rootConnector" presStyleLbl="node4" presStyleIdx="0" presStyleCnt="0"/>
      <dgm:spPr/>
    </dgm:pt>
    <dgm:pt modelId="{A3C20110-76D4-46F6-88C5-EF09DBD434E7}" type="pres">
      <dgm:prSet presAssocID="{F2C561E2-95D0-4340-8FE6-A399B9A10B98}" presName="hierChild4" presStyleCnt="0"/>
      <dgm:spPr/>
    </dgm:pt>
    <dgm:pt modelId="{E8D2BAE1-7A77-4BB4-8CFE-F0F4DE14F0BF}" type="pres">
      <dgm:prSet presAssocID="{F2C561E2-95D0-4340-8FE6-A399B9A10B98}" presName="hierChild5" presStyleCnt="0"/>
      <dgm:spPr/>
    </dgm:pt>
    <dgm:pt modelId="{BBBD1F33-28D6-4886-886E-70FFAD579C9A}" type="pres">
      <dgm:prSet presAssocID="{40AA9EEF-BF2B-46B8-8B66-4B902EF96A74}" presName="Name37" presStyleLbl="parChTrans1D4" presStyleIdx="8" presStyleCnt="9"/>
      <dgm:spPr/>
    </dgm:pt>
    <dgm:pt modelId="{5EE985BF-CDD3-45A0-A2E8-26AB8036A28A}" type="pres">
      <dgm:prSet presAssocID="{59DFEF94-0FD2-4FC3-9BC7-278EF3D568FD}" presName="hierRoot2" presStyleCnt="0">
        <dgm:presLayoutVars>
          <dgm:hierBranch val="init"/>
        </dgm:presLayoutVars>
      </dgm:prSet>
      <dgm:spPr/>
    </dgm:pt>
    <dgm:pt modelId="{7F1CEF17-CB49-458B-B502-D4CD8360FC73}" type="pres">
      <dgm:prSet presAssocID="{59DFEF94-0FD2-4FC3-9BC7-278EF3D568FD}" presName="rootComposite" presStyleCnt="0"/>
      <dgm:spPr/>
    </dgm:pt>
    <dgm:pt modelId="{6FEBB721-0358-4D10-990F-9E4C5660B8A8}" type="pres">
      <dgm:prSet presAssocID="{59DFEF94-0FD2-4FC3-9BC7-278EF3D568FD}" presName="rootText" presStyleLbl="node1" presStyleIdx="11" presStyleCnt="12">
        <dgm:presLayoutVars>
          <dgm:chMax/>
          <dgm:chPref val="3"/>
        </dgm:presLayoutVars>
      </dgm:prSet>
      <dgm:spPr/>
    </dgm:pt>
    <dgm:pt modelId="{2FE34AFD-D318-47ED-AD9C-1F71E5A3F456}" type="pres">
      <dgm:prSet presAssocID="{59DFEF94-0FD2-4FC3-9BC7-278EF3D568FD}" presName="titleText2" presStyleLbl="fgAcc1" presStyleIdx="11" presStyleCnt="12">
        <dgm:presLayoutVars>
          <dgm:chMax val="0"/>
          <dgm:chPref val="0"/>
        </dgm:presLayoutVars>
      </dgm:prSet>
      <dgm:spPr/>
    </dgm:pt>
    <dgm:pt modelId="{B9992889-1810-4F77-BC1A-2712B09F7237}" type="pres">
      <dgm:prSet presAssocID="{59DFEF94-0FD2-4FC3-9BC7-278EF3D568FD}" presName="rootConnector" presStyleLbl="node4" presStyleIdx="0" presStyleCnt="0"/>
      <dgm:spPr/>
    </dgm:pt>
    <dgm:pt modelId="{68233A36-F9BC-4E59-BB8B-FF03C90968F3}" type="pres">
      <dgm:prSet presAssocID="{59DFEF94-0FD2-4FC3-9BC7-278EF3D568FD}" presName="hierChild4" presStyleCnt="0"/>
      <dgm:spPr/>
    </dgm:pt>
    <dgm:pt modelId="{01B76443-DADC-4B26-A436-98CA878F8164}" type="pres">
      <dgm:prSet presAssocID="{59DFEF94-0FD2-4FC3-9BC7-278EF3D568FD}" presName="hierChild5" presStyleCnt="0"/>
      <dgm:spPr/>
    </dgm:pt>
    <dgm:pt modelId="{76479531-C5AC-49A3-8755-F6BE5233D32F}" type="pres">
      <dgm:prSet presAssocID="{E5F7D63B-6F5F-4D61-9EAE-C448A1B8B62A}" presName="hierChild5" presStyleCnt="0"/>
      <dgm:spPr/>
    </dgm:pt>
    <dgm:pt modelId="{7A116D3C-7470-4B8D-B0E4-20C73F6B7A70}" type="pres">
      <dgm:prSet presAssocID="{17D259AE-5A3D-4AB0-B828-18195552160D}" presName="hierChild5" presStyleCnt="0"/>
      <dgm:spPr/>
    </dgm:pt>
    <dgm:pt modelId="{41F695F4-F978-4E4D-A9A2-E1732FCC63DF}" type="pres">
      <dgm:prSet presAssocID="{250B8CC6-4B14-45EF-9A20-034B64E74760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37AAB504-7819-4B95-9A71-31765B01CD52}" type="presOf" srcId="{7E4AF58C-B11B-416B-8EEB-EB2DB8EB86A1}" destId="{30B0626E-50A0-470E-8871-D2C5DE999173}" srcOrd="0" destOrd="0" presId="urn:microsoft.com/office/officeart/2008/layout/NameandTitleOrganizationalChart"/>
    <dgm:cxn modelId="{7DF5C406-2B0F-4722-AD86-38016DFE72BB}" type="presOf" srcId="{783B755A-6CD3-4284-904A-4684D1AC1A29}" destId="{44C9FB84-EFB4-4F62-8ABD-033177A609C1}" srcOrd="0" destOrd="0" presId="urn:microsoft.com/office/officeart/2008/layout/NameandTitleOrganizationalChart"/>
    <dgm:cxn modelId="{5B6C9E07-BC90-46B1-A2F7-50F3E1F6B4AF}" srcId="{E5F7D63B-6F5F-4D61-9EAE-C448A1B8B62A}" destId="{346E7E5A-571E-4758-824E-C95BFFE07843}" srcOrd="0" destOrd="0" parTransId="{DAADD56D-7E12-40E8-B227-F60FDFB870BD}" sibTransId="{2FB1D1FE-1FDD-43DF-ABDD-AFBDAC24C8EE}"/>
    <dgm:cxn modelId="{AC764F0A-19DA-46B8-9E8B-DD86F4E50788}" type="presOf" srcId="{EF520B1B-92AC-4BB0-BECF-9EA494445E3D}" destId="{D6C7AC52-3A35-49F4-B4D7-6FE6289083C3}" srcOrd="0" destOrd="0" presId="urn:microsoft.com/office/officeart/2008/layout/NameandTitleOrganizationalChart"/>
    <dgm:cxn modelId="{82948812-83BA-46D0-B923-0DAEF6243E37}" type="presOf" srcId="{59DFEF94-0FD2-4FC3-9BC7-278EF3D568FD}" destId="{B9992889-1810-4F77-BC1A-2712B09F7237}" srcOrd="1" destOrd="0" presId="urn:microsoft.com/office/officeart/2008/layout/NameandTitleOrganizationalChart"/>
    <dgm:cxn modelId="{941D141C-E59B-41FF-9B90-CBD4A62921ED}" type="presOf" srcId="{C84E234C-8D2C-48E1-A6EC-ACC5914EE98E}" destId="{7A144CC5-93CE-4F89-94DE-30B503B3BFA1}" srcOrd="0" destOrd="0" presId="urn:microsoft.com/office/officeart/2008/layout/NameandTitleOrganizationalChart"/>
    <dgm:cxn modelId="{2D79401D-4C1E-4D8B-B1E6-20E363DBE1E9}" type="presOf" srcId="{48AA73C6-AACC-4044-9518-62BFE299CADD}" destId="{5681CEAB-9924-4B9B-878F-697A18C90375}" srcOrd="0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71D20824-AD61-49A6-966E-F08D6519FA78}" type="presOf" srcId="{F2C561E2-95D0-4340-8FE6-A399B9A10B98}" destId="{61E1E99F-C94F-4CA1-A5FE-6C10FBDF03FB}" srcOrd="0" destOrd="0" presId="urn:microsoft.com/office/officeart/2008/layout/NameandTitleOrganizationalChart"/>
    <dgm:cxn modelId="{2355D826-4352-4E7E-A310-882BB1AE6E12}" type="presOf" srcId="{0B6C3556-E49A-4D3D-9A43-97DD93437411}" destId="{FB8A6413-6F2E-4E25-8639-048EDC130D82}" srcOrd="0" destOrd="0" presId="urn:microsoft.com/office/officeart/2008/layout/NameandTitleOrganizationalChart"/>
    <dgm:cxn modelId="{0A7FBC2A-3A6B-47F1-8D3B-33EC56C4F1A5}" srcId="{B640C683-D581-4A0D-AC9C-9A70AE24C2F2}" destId="{250B8CC6-4B14-45EF-9A20-034B64E74760}" srcOrd="0" destOrd="0" parTransId="{1E7414AA-2DD0-4D87-A15C-5D0ECD6B25AC}" sibTransId="{E3CD9351-6136-4707-8238-130DC0AE5394}"/>
    <dgm:cxn modelId="{8423892B-FFE7-4272-8BE8-D4D615D1984C}" type="presOf" srcId="{59DFEF94-0FD2-4FC3-9BC7-278EF3D568FD}" destId="{6FEBB721-0358-4D10-990F-9E4C5660B8A8}" srcOrd="0" destOrd="0" presId="urn:microsoft.com/office/officeart/2008/layout/NameandTitleOrganizationalChart"/>
    <dgm:cxn modelId="{76CEBD2D-4606-45A5-92C4-CB8EDE03E41F}" type="presOf" srcId="{346E7E5A-571E-4758-824E-C95BFFE07843}" destId="{1621C29A-E4EF-42AC-A038-CA74FD61955A}" srcOrd="0" destOrd="0" presId="urn:microsoft.com/office/officeart/2008/layout/NameandTitleOrganizationalChart"/>
    <dgm:cxn modelId="{CF1D153B-FFB8-43AE-B04B-D70A127661A6}" type="presOf" srcId="{0A57C87E-03CD-4CFC-97B7-00C57546E5E5}" destId="{80B9553A-51B1-4FE8-ACAA-A8D13B4BB44A}" srcOrd="1" destOrd="0" presId="urn:microsoft.com/office/officeart/2008/layout/NameandTitleOrganizationalChart"/>
    <dgm:cxn modelId="{C36E963C-BE4D-43E1-B403-B4CD55D50B29}" type="presOf" srcId="{0A57C87E-03CD-4CFC-97B7-00C57546E5E5}" destId="{C1961885-D900-439B-86A3-28B20DAF5EEA}" srcOrd="0" destOrd="0" presId="urn:microsoft.com/office/officeart/2008/layout/NameandTitleOrganizationalChart"/>
    <dgm:cxn modelId="{1837B13C-6962-4C3C-98BF-A47887EA0ABB}" type="presOf" srcId="{2E95E1AE-52D9-46BF-A95F-2E567702D2BF}" destId="{9353F176-527E-4151-8E54-8BB8F64AD016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6B39F762-1C9A-49F8-B132-346308832A2C}" type="presOf" srcId="{F9ED43A7-6F5F-4995-94D3-35D1A3210324}" destId="{6FDD9C33-C742-4BA7-A061-DE2097BF39B6}" srcOrd="0" destOrd="0" presId="urn:microsoft.com/office/officeart/2008/layout/NameandTitleOrganizationalChart"/>
    <dgm:cxn modelId="{D17DD044-E1DB-425D-A918-371B25F0FC50}" type="presOf" srcId="{479A7DBD-8A36-466E-BD89-E4289AEBD0A8}" destId="{8DAA6D5A-9ACC-48F7-87FB-E72FF6B8D7F0}" srcOrd="1" destOrd="0" presId="urn:microsoft.com/office/officeart/2008/layout/NameandTitleOrganizationalChart"/>
    <dgm:cxn modelId="{E5930C46-DCCF-4013-931E-3CFB772800E6}" srcId="{250B8CC6-4B14-45EF-9A20-034B64E74760}" destId="{17D259AE-5A3D-4AB0-B828-18195552160D}" srcOrd="1" destOrd="0" parTransId="{5ACFF34A-204B-4E78-A9DF-14135633F5D7}" sibTransId="{C4961E6D-DCAD-49CF-BA44-EEA8D19411FD}"/>
    <dgm:cxn modelId="{71ACE267-1D77-4FEC-A41F-ECE79374FEBB}" type="presOf" srcId="{DAADD56D-7E12-40E8-B227-F60FDFB870BD}" destId="{C10DB6CE-7853-48D8-A882-6B1E5424332A}" srcOrd="0" destOrd="0" presId="urn:microsoft.com/office/officeart/2008/layout/NameandTitleOrganizationalChart"/>
    <dgm:cxn modelId="{DC5C5468-1FBB-48AE-BEE4-DE2D7680B453}" type="presOf" srcId="{40AA9EEF-BF2B-46B8-8B66-4B902EF96A74}" destId="{BBBD1F33-28D6-4886-886E-70FFAD579C9A}" srcOrd="0" destOrd="0" presId="urn:microsoft.com/office/officeart/2008/layout/NameandTitleOrganizationalChart"/>
    <dgm:cxn modelId="{B6FAFB4A-63AA-461B-9171-465D15EDB360}" type="presOf" srcId="{494E667E-78FA-4DA5-98E4-1874FE6A30A3}" destId="{36AC7177-9611-4312-AC2E-48544225BBCC}" srcOrd="0" destOrd="0" presId="urn:microsoft.com/office/officeart/2008/layout/NameandTitleOrganizationalChart"/>
    <dgm:cxn modelId="{EA58C84B-56BF-412B-BB16-008309448F39}" type="presOf" srcId="{250B8CC6-4B14-45EF-9A20-034B64E74760}" destId="{ACB1449C-5DA9-4DDD-8131-865B18B462B9}" srcOrd="0" destOrd="0" presId="urn:microsoft.com/office/officeart/2008/layout/NameandTitleOrganizationalChart"/>
    <dgm:cxn modelId="{07C6816E-3059-4CDE-B531-80C354C27188}" type="presOf" srcId="{57114BFA-B984-4C8F-BD47-84782138DB65}" destId="{59541E4B-D5E7-4004-A25E-6540132B73E0}" srcOrd="1" destOrd="0" presId="urn:microsoft.com/office/officeart/2008/layout/NameandTitleOrganizationalChart"/>
    <dgm:cxn modelId="{4662A571-A446-4329-97EB-3C3A53C171F1}" type="presOf" srcId="{C4961E6D-DCAD-49CF-BA44-EEA8D19411FD}" destId="{0387B16F-A56F-41C3-B90A-D4AFFF83AB10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00387974-97EB-445F-865B-E341E65ADEBB}" type="presOf" srcId="{E5F7D63B-6F5F-4D61-9EAE-C448A1B8B62A}" destId="{92E9C925-16CF-4404-ACE2-F720B9B5B1DF}" srcOrd="0" destOrd="0" presId="urn:microsoft.com/office/officeart/2008/layout/NameandTitleOrganizationalChart"/>
    <dgm:cxn modelId="{E5D14375-5C4A-4A03-9681-0F73122C6034}" type="presOf" srcId="{5ACFF34A-204B-4E78-A9DF-14135633F5D7}" destId="{8F54B75D-0F6A-4EA0-9AEC-9CC2613768DB}" srcOrd="0" destOrd="0" presId="urn:microsoft.com/office/officeart/2008/layout/NameandTitleOrganizationalChart"/>
    <dgm:cxn modelId="{20E8FD76-EF3B-4F99-B5E8-92D1F57473BB}" type="presOf" srcId="{6C37C1AC-AFCA-402B-B2F5-8893D752334C}" destId="{D569259B-66A0-4F7F-8916-5A01CF15E3BD}" srcOrd="0" destOrd="0" presId="urn:microsoft.com/office/officeart/2008/layout/NameandTitleOrganizationalChart"/>
    <dgm:cxn modelId="{EA811957-CE86-4E99-AB80-3C526248F71A}" type="presOf" srcId="{7F7C34CE-588B-4E4C-A455-051EE1923443}" destId="{7381967C-E878-4EBA-A683-A5CAC1A0289F}" srcOrd="0" destOrd="0" presId="urn:microsoft.com/office/officeart/2008/layout/NameandTitleOrganizationalChart"/>
    <dgm:cxn modelId="{9A88B579-93B2-41B8-AEEB-9C481ED4FF9A}" type="presOf" srcId="{100BC1E9-181B-4DA2-94B8-1720AF74B71F}" destId="{57625C43-3352-4208-AC6F-248F93D3A7F4}" srcOrd="0" destOrd="0" presId="urn:microsoft.com/office/officeart/2008/layout/NameandTitleOrganizationalChart"/>
    <dgm:cxn modelId="{95CA2880-BBE6-4CE3-BB52-CA8575CCA181}" type="presOf" srcId="{CB6A6723-6CBE-459A-BC41-09CA5D608243}" destId="{AFB349C1-72C8-42B2-9E08-695E90A89955}" srcOrd="1" destOrd="0" presId="urn:microsoft.com/office/officeart/2008/layout/NameandTitleOrganizationalChart"/>
    <dgm:cxn modelId="{E647BF81-E68B-4452-B581-B6DDFC068DE6}" type="presOf" srcId="{57114BFA-B984-4C8F-BD47-84782138DB65}" destId="{C416E08C-560B-475D-8085-E7A6E05CAF29}" srcOrd="0" destOrd="0" presId="urn:microsoft.com/office/officeart/2008/layout/NameandTitleOrganizationalChart"/>
    <dgm:cxn modelId="{BB11BD83-B684-4249-9481-5B51443F24CF}" type="presOf" srcId="{06A6180C-417D-43AD-BDC0-7618B9CD34FD}" destId="{80180A53-13DD-4029-BFA9-8B929942857D}" srcOrd="0" destOrd="0" presId="urn:microsoft.com/office/officeart/2008/layout/NameandTitleOrganizationalChart"/>
    <dgm:cxn modelId="{FA9BBA8B-CA0C-49CF-9F4D-1A5522CA2290}" type="presOf" srcId="{A0DCEAF1-9B6C-420E-B204-111430E15D89}" destId="{7C007D04-2818-44F8-9BA5-6D72E10AB6AF}" srcOrd="0" destOrd="0" presId="urn:microsoft.com/office/officeart/2008/layout/NameandTitleOrganizationalChart"/>
    <dgm:cxn modelId="{3D3AD78C-9282-4B1C-ADE6-9C783CF11169}" srcId="{17D259AE-5A3D-4AB0-B828-18195552160D}" destId="{CB6A6723-6CBE-459A-BC41-09CA5D608243}" srcOrd="1" destOrd="0" parTransId="{06A6180C-417D-43AD-BDC0-7618B9CD34FD}" sibTransId="{BA2EDA3B-14C3-4E03-92AB-54F7B041F608}"/>
    <dgm:cxn modelId="{756BCF91-0B33-4422-BB3E-011083E9E965}" type="presOf" srcId="{F185B99A-16E1-4E39-8B55-5070BE146DE6}" destId="{F7703C0D-4FB8-47CE-889B-A23E6B047C68}" srcOrd="0" destOrd="0" presId="urn:microsoft.com/office/officeart/2008/layout/NameandTitleOrganizationalChart"/>
    <dgm:cxn modelId="{7B6CF596-DA75-40AB-90B0-16869CD874D5}" type="presOf" srcId="{B5FC356C-BEE9-42E8-B275-AE09AB70524A}" destId="{8C907651-76B4-4A60-9BB1-FF9FCA43D477}" srcOrd="0" destOrd="0" presId="urn:microsoft.com/office/officeart/2008/layout/NameandTitleOrganizationalChart"/>
    <dgm:cxn modelId="{3CB21397-B21D-4A49-88E3-CDD570EF70B5}" type="presOf" srcId="{479A7DBD-8A36-466E-BD89-E4289AEBD0A8}" destId="{7DD0D1F1-4E94-4D74-9F9C-8234C8D3B56C}" srcOrd="0" destOrd="0" presId="urn:microsoft.com/office/officeart/2008/layout/NameandTitleOrganizationalChart"/>
    <dgm:cxn modelId="{1F005D97-8BDC-4F65-8962-4B190435E462}" type="presOf" srcId="{17D259AE-5A3D-4AB0-B828-18195552160D}" destId="{F7E536CE-1FED-41B2-90E4-5A7880FB9CCD}" srcOrd="0" destOrd="0" presId="urn:microsoft.com/office/officeart/2008/layout/NameandTitleOrganizationalChart"/>
    <dgm:cxn modelId="{4BD6599D-6CA6-4C12-981D-00E21A4878C5}" type="presOf" srcId="{1E7414AA-2DD0-4D87-A15C-5D0ECD6B25AC}" destId="{A64C9F43-8EEE-4285-B1A9-286EA039E2E3}" srcOrd="0" destOrd="0" presId="urn:microsoft.com/office/officeart/2008/layout/NameandTitleOrganizationalChart"/>
    <dgm:cxn modelId="{F288F69F-7E86-4EC3-A2FC-4A99FBEBAF43}" type="presOf" srcId="{E2E1B281-59FE-4104-8BF6-C749073B6CE4}" destId="{2FE34AFD-D318-47ED-AD9C-1F71E5A3F456}" srcOrd="0" destOrd="0" presId="urn:microsoft.com/office/officeart/2008/layout/NameandTitleOrganizationalChart"/>
    <dgm:cxn modelId="{672D40A2-6F4F-4AF1-9418-485B646F07D4}" srcId="{E5F7D63B-6F5F-4D61-9EAE-C448A1B8B62A}" destId="{59DFEF94-0FD2-4FC3-9BC7-278EF3D568FD}" srcOrd="4" destOrd="0" parTransId="{40AA9EEF-BF2B-46B8-8B66-4B902EF96A74}" sibTransId="{E2E1B281-59FE-4104-8BF6-C749073B6CE4}"/>
    <dgm:cxn modelId="{7A55FDA7-3B48-4517-9C69-77B654574118}" type="presOf" srcId="{751F9985-5471-450A-BC62-3E294D0BE0BA}" destId="{252F4CDC-B40C-49CC-AF36-964DDB61E5E0}" srcOrd="0" destOrd="0" presId="urn:microsoft.com/office/officeart/2008/layout/NameandTitleOrganizationalChart"/>
    <dgm:cxn modelId="{ECB167B2-1D5B-40BB-B9CF-55C8C2B8CEC9}" srcId="{17D259AE-5A3D-4AB0-B828-18195552160D}" destId="{100BC1E9-181B-4DA2-94B8-1720AF74B71F}" srcOrd="0" destOrd="0" parTransId="{7F7C34CE-588B-4E4C-A455-051EE1923443}" sibTransId="{494E667E-78FA-4DA5-98E4-1874FE6A30A3}"/>
    <dgm:cxn modelId="{F7BCA4B5-FCE2-4750-999A-CD757E1FDC21}" type="presOf" srcId="{17D259AE-5A3D-4AB0-B828-18195552160D}" destId="{06D9AE54-EE71-4BF2-9AFA-29BD2A93713C}" srcOrd="1" destOrd="0" presId="urn:microsoft.com/office/officeart/2008/layout/NameandTitleOrganizationalChart"/>
    <dgm:cxn modelId="{4C15BCB5-CD81-4FA2-9D39-1D35196EAA5A}" type="presOf" srcId="{2FB1D1FE-1FDD-43DF-ABDD-AFBDAC24C8EE}" destId="{090D69D8-B2AD-4541-91FA-5E488A05351D}" srcOrd="0" destOrd="0" presId="urn:microsoft.com/office/officeart/2008/layout/NameandTitleOrganizationalChart"/>
    <dgm:cxn modelId="{904A59BB-B555-4F10-A56C-E7F940223E33}" srcId="{250B8CC6-4B14-45EF-9A20-034B64E74760}" destId="{479A7DBD-8A36-466E-BD89-E4289AEBD0A8}" srcOrd="0" destOrd="0" parTransId="{C84E234C-8D2C-48E1-A6EC-ACC5914EE98E}" sibTransId="{7E4AF58C-B11B-416B-8EEB-EB2DB8EB86A1}"/>
    <dgm:cxn modelId="{A4577DBC-B89E-4DE3-BEB6-4EE0CDF43576}" type="presOf" srcId="{BA2EDA3B-14C3-4E03-92AB-54F7B041F608}" destId="{DB7697EC-9C39-445C-AB6B-4C24694D9E88}" srcOrd="0" destOrd="0" presId="urn:microsoft.com/office/officeart/2008/layout/NameandTitleOrganizationalChart"/>
    <dgm:cxn modelId="{B3AA7BBD-8A08-430C-8DBF-21C37C046A44}" srcId="{17D259AE-5A3D-4AB0-B828-18195552160D}" destId="{57114BFA-B984-4C8F-BD47-84782138DB65}" srcOrd="2" destOrd="0" parTransId="{2E95E1AE-52D9-46BF-A95F-2E567702D2BF}" sibTransId="{A0DCEAF1-9B6C-420E-B204-111430E15D89}"/>
    <dgm:cxn modelId="{EDDEF1C8-1B94-4CCD-B3AD-5C1BB9EE6735}" type="presOf" srcId="{E3CD9351-6136-4707-8238-130DC0AE5394}" destId="{F7AEEF5A-C806-45B7-BB47-9FCD9EDD09F1}" srcOrd="0" destOrd="0" presId="urn:microsoft.com/office/officeart/2008/layout/NameandTitleOrganizationalChart"/>
    <dgm:cxn modelId="{413F28CB-13DD-426E-83DE-83E2795B00F9}" srcId="{E5F7D63B-6F5F-4D61-9EAE-C448A1B8B62A}" destId="{0A57C87E-03CD-4CFC-97B7-00C57546E5E5}" srcOrd="1" destOrd="0" parTransId="{6C37C1AC-AFCA-402B-B2F5-8893D752334C}" sibTransId="{B5FC356C-BEE9-42E8-B275-AE09AB70524A}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401DCBCB-01E1-4A30-9056-B71C5174235F}" type="presOf" srcId="{100BC1E9-181B-4DA2-94B8-1720AF74B71F}" destId="{90367B24-8DB7-4301-8782-47D9685E4CC1}" srcOrd="1" destOrd="0" presId="urn:microsoft.com/office/officeart/2008/layout/NameandTitleOrganizationalChart"/>
    <dgm:cxn modelId="{C4EA27CF-8BE8-46B3-B504-79F17F525FE9}" type="presOf" srcId="{250B8CC6-4B14-45EF-9A20-034B64E74760}" destId="{3ED36E94-027A-4773-B92B-1294DCCE323A}" srcOrd="1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7B8BB1D5-6EA1-4CF9-87AB-6AFA9E930E8A}" type="presOf" srcId="{CB6A6723-6CBE-459A-BC41-09CA5D608243}" destId="{88C79FEE-D170-43C4-B07F-79BABE00457D}" srcOrd="0" destOrd="0" presId="urn:microsoft.com/office/officeart/2008/layout/NameandTitleOrganizationalChart"/>
    <dgm:cxn modelId="{1E2F96D8-C9DE-490F-84AE-34CD13405FF9}" type="presOf" srcId="{F2C561E2-95D0-4340-8FE6-A399B9A10B98}" destId="{B17347F6-225A-4F7E-BFA2-AC3277187EEA}" srcOrd="1" destOrd="0" presId="urn:microsoft.com/office/officeart/2008/layout/NameandTitleOrganizationalChart"/>
    <dgm:cxn modelId="{21FD44DC-375E-47CD-88DE-33A7CA0D194B}" srcId="{E5F7D63B-6F5F-4D61-9EAE-C448A1B8B62A}" destId="{F185B99A-16E1-4E39-8B55-5070BE146DE6}" srcOrd="2" destOrd="0" parTransId="{F9ED43A7-6F5F-4995-94D3-35D1A3210324}" sibTransId="{0B6C3556-E49A-4D3D-9A43-97DD93437411}"/>
    <dgm:cxn modelId="{843D48E9-0261-48B8-A88A-38113913E075}" type="presOf" srcId="{E5F7D63B-6F5F-4D61-9EAE-C448A1B8B62A}" destId="{9BAFD0D3-3A48-4176-A305-88DF57584453}" srcOrd="1" destOrd="0" presId="urn:microsoft.com/office/officeart/2008/layout/NameandTitleOrganizationalChart"/>
    <dgm:cxn modelId="{D5F1FFE9-0BC4-4BAB-8BF2-5C24B6B0C826}" srcId="{E5F7D63B-6F5F-4D61-9EAE-C448A1B8B62A}" destId="{F2C561E2-95D0-4340-8FE6-A399B9A10B98}" srcOrd="3" destOrd="0" parTransId="{783B755A-6CD3-4284-904A-4684D1AC1A29}" sibTransId="{48AA73C6-AACC-4044-9518-62BFE299CADD}"/>
    <dgm:cxn modelId="{8B9900F6-D1DF-48B4-9236-996EC984897B}" type="presOf" srcId="{346E7E5A-571E-4758-824E-C95BFFE07843}" destId="{93D8D3D4-893E-4DC0-BC56-5216BA58D648}" srcOrd="1" destOrd="0" presId="urn:microsoft.com/office/officeart/2008/layout/NameandTitleOrganizationalChart"/>
    <dgm:cxn modelId="{148DA2F9-3B80-49AD-8ABA-9BA160B7777F}" srcId="{17D259AE-5A3D-4AB0-B828-18195552160D}" destId="{E5F7D63B-6F5F-4D61-9EAE-C448A1B8B62A}" srcOrd="3" destOrd="0" parTransId="{EF520B1B-92AC-4BB0-BECF-9EA494445E3D}" sibTransId="{751F9985-5471-450A-BC62-3E294D0BE0BA}"/>
    <dgm:cxn modelId="{74A666FE-E759-484A-B189-0F93016993B0}" type="presOf" srcId="{F185B99A-16E1-4E39-8B55-5070BE146DE6}" destId="{D40EAA02-34B2-4400-ACF8-17694243D815}" srcOrd="1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604BB8B4-6385-42B0-87CF-8C017C89DD03}" type="presParOf" srcId="{78293E07-F38A-40A7-A45B-10ADD4F90F73}" destId="{A64C9F43-8EEE-4285-B1A9-286EA039E2E3}" srcOrd="0" destOrd="0" presId="urn:microsoft.com/office/officeart/2008/layout/NameandTitleOrganizationalChart"/>
    <dgm:cxn modelId="{1E9C5368-F857-42BF-BB2C-393F4F3310CB}" type="presParOf" srcId="{78293E07-F38A-40A7-A45B-10ADD4F90F73}" destId="{70E37851-A6B0-48B2-A372-209E4E40B634}" srcOrd="1" destOrd="0" presId="urn:microsoft.com/office/officeart/2008/layout/NameandTitleOrganizationalChart"/>
    <dgm:cxn modelId="{65F34576-1821-4881-B37F-F402195334BA}" type="presParOf" srcId="{70E37851-A6B0-48B2-A372-209E4E40B634}" destId="{6211EE10-484E-493A-A1B8-403AF4420604}" srcOrd="0" destOrd="0" presId="urn:microsoft.com/office/officeart/2008/layout/NameandTitleOrganizationalChart"/>
    <dgm:cxn modelId="{DC3EB0F5-6781-4377-A793-14910312E373}" type="presParOf" srcId="{6211EE10-484E-493A-A1B8-403AF4420604}" destId="{ACB1449C-5DA9-4DDD-8131-865B18B462B9}" srcOrd="0" destOrd="0" presId="urn:microsoft.com/office/officeart/2008/layout/NameandTitleOrganizationalChart"/>
    <dgm:cxn modelId="{93163292-E4DA-4B79-A32F-7CCC0D27FD50}" type="presParOf" srcId="{6211EE10-484E-493A-A1B8-403AF4420604}" destId="{F7AEEF5A-C806-45B7-BB47-9FCD9EDD09F1}" srcOrd="1" destOrd="0" presId="urn:microsoft.com/office/officeart/2008/layout/NameandTitleOrganizationalChart"/>
    <dgm:cxn modelId="{17A24354-CCC2-4229-AF43-E357F1D3DD75}" type="presParOf" srcId="{6211EE10-484E-493A-A1B8-403AF4420604}" destId="{3ED36E94-027A-4773-B92B-1294DCCE323A}" srcOrd="2" destOrd="0" presId="urn:microsoft.com/office/officeart/2008/layout/NameandTitleOrganizationalChart"/>
    <dgm:cxn modelId="{25A3BC57-38EE-4B8C-8A7D-405DCDF1570B}" type="presParOf" srcId="{70E37851-A6B0-48B2-A372-209E4E40B634}" destId="{245DFD7D-0A42-46B4-B7CE-33C95BC20A57}" srcOrd="1" destOrd="0" presId="urn:microsoft.com/office/officeart/2008/layout/NameandTitleOrganizationalChart"/>
    <dgm:cxn modelId="{C28001B8-0B7C-4062-A32D-6480A95A11E9}" type="presParOf" srcId="{245DFD7D-0A42-46B4-B7CE-33C95BC20A57}" destId="{7A144CC5-93CE-4F89-94DE-30B503B3BFA1}" srcOrd="0" destOrd="0" presId="urn:microsoft.com/office/officeart/2008/layout/NameandTitleOrganizationalChart"/>
    <dgm:cxn modelId="{3A246B9C-2FFF-4F79-90FB-3B410D81CCCC}" type="presParOf" srcId="{245DFD7D-0A42-46B4-B7CE-33C95BC20A57}" destId="{85282864-89E3-4C6C-856A-305222C28B2B}" srcOrd="1" destOrd="0" presId="urn:microsoft.com/office/officeart/2008/layout/NameandTitleOrganizationalChart"/>
    <dgm:cxn modelId="{B96985A7-DCBE-40C7-BB00-1DF1CB7BE3A5}" type="presParOf" srcId="{85282864-89E3-4C6C-856A-305222C28B2B}" destId="{BD0E77ED-44C0-4E44-A4E4-C1EF83592B7E}" srcOrd="0" destOrd="0" presId="urn:microsoft.com/office/officeart/2008/layout/NameandTitleOrganizationalChart"/>
    <dgm:cxn modelId="{16B4343D-187C-44AA-816A-AC7DB63A7652}" type="presParOf" srcId="{BD0E77ED-44C0-4E44-A4E4-C1EF83592B7E}" destId="{7DD0D1F1-4E94-4D74-9F9C-8234C8D3B56C}" srcOrd="0" destOrd="0" presId="urn:microsoft.com/office/officeart/2008/layout/NameandTitleOrganizationalChart"/>
    <dgm:cxn modelId="{D4502682-D5A3-43B0-98F7-925B46C0427D}" type="presParOf" srcId="{BD0E77ED-44C0-4E44-A4E4-C1EF83592B7E}" destId="{30B0626E-50A0-470E-8871-D2C5DE999173}" srcOrd="1" destOrd="0" presId="urn:microsoft.com/office/officeart/2008/layout/NameandTitleOrganizationalChart"/>
    <dgm:cxn modelId="{0909308C-F478-4553-BCE5-638F07CBDFFA}" type="presParOf" srcId="{BD0E77ED-44C0-4E44-A4E4-C1EF83592B7E}" destId="{8DAA6D5A-9ACC-48F7-87FB-E72FF6B8D7F0}" srcOrd="2" destOrd="0" presId="urn:microsoft.com/office/officeart/2008/layout/NameandTitleOrganizationalChart"/>
    <dgm:cxn modelId="{DCB851D5-85E2-42F7-8E4D-1ACBDF7ECBF5}" type="presParOf" srcId="{85282864-89E3-4C6C-856A-305222C28B2B}" destId="{239B750A-4114-4F8E-89B7-ACC48871257C}" srcOrd="1" destOrd="0" presId="urn:microsoft.com/office/officeart/2008/layout/NameandTitleOrganizationalChart"/>
    <dgm:cxn modelId="{1B278501-8665-4203-84ED-7452DDD351AB}" type="presParOf" srcId="{85282864-89E3-4C6C-856A-305222C28B2B}" destId="{CD17E77A-7F4E-4BBE-BB77-7D9CB7C250A8}" srcOrd="2" destOrd="0" presId="urn:microsoft.com/office/officeart/2008/layout/NameandTitleOrganizationalChart"/>
    <dgm:cxn modelId="{1F3FE00A-444D-40D9-8719-738DB8009182}" type="presParOf" srcId="{245DFD7D-0A42-46B4-B7CE-33C95BC20A57}" destId="{8F54B75D-0F6A-4EA0-9AEC-9CC2613768DB}" srcOrd="2" destOrd="0" presId="urn:microsoft.com/office/officeart/2008/layout/NameandTitleOrganizationalChart"/>
    <dgm:cxn modelId="{50DA23CB-D503-4205-B077-46FDF42894DE}" type="presParOf" srcId="{245DFD7D-0A42-46B4-B7CE-33C95BC20A57}" destId="{C681EBEA-2BF5-4DB5-A7B6-1CB7D9A4D3D2}" srcOrd="3" destOrd="0" presId="urn:microsoft.com/office/officeart/2008/layout/NameandTitleOrganizationalChart"/>
    <dgm:cxn modelId="{A0B15EBB-5E99-4B2C-952A-C27260B7CD2A}" type="presParOf" srcId="{C681EBEA-2BF5-4DB5-A7B6-1CB7D9A4D3D2}" destId="{D2507B36-C172-4C52-B03A-676280C1E235}" srcOrd="0" destOrd="0" presId="urn:microsoft.com/office/officeart/2008/layout/NameandTitleOrganizationalChart"/>
    <dgm:cxn modelId="{E1BC6C3C-1889-41E0-A84C-15985BD268D2}" type="presParOf" srcId="{D2507B36-C172-4C52-B03A-676280C1E235}" destId="{F7E536CE-1FED-41B2-90E4-5A7880FB9CCD}" srcOrd="0" destOrd="0" presId="urn:microsoft.com/office/officeart/2008/layout/NameandTitleOrganizationalChart"/>
    <dgm:cxn modelId="{A66BB627-F32D-44AC-9FCD-3D603744A476}" type="presParOf" srcId="{D2507B36-C172-4C52-B03A-676280C1E235}" destId="{0387B16F-A56F-41C3-B90A-D4AFFF83AB10}" srcOrd="1" destOrd="0" presId="urn:microsoft.com/office/officeart/2008/layout/NameandTitleOrganizationalChart"/>
    <dgm:cxn modelId="{C887EE7A-A050-40F4-89CD-39DE8FF93F49}" type="presParOf" srcId="{D2507B36-C172-4C52-B03A-676280C1E235}" destId="{06D9AE54-EE71-4BF2-9AFA-29BD2A93713C}" srcOrd="2" destOrd="0" presId="urn:microsoft.com/office/officeart/2008/layout/NameandTitleOrganizationalChart"/>
    <dgm:cxn modelId="{6C9B2CB6-9E57-4F2B-AA83-63C4CD925596}" type="presParOf" srcId="{C681EBEA-2BF5-4DB5-A7B6-1CB7D9A4D3D2}" destId="{F951452A-7683-4941-A277-8F74918760CD}" srcOrd="1" destOrd="0" presId="urn:microsoft.com/office/officeart/2008/layout/NameandTitleOrganizationalChart"/>
    <dgm:cxn modelId="{90291AA9-B958-476F-BF01-99FDEA89E1B6}" type="presParOf" srcId="{F951452A-7683-4941-A277-8F74918760CD}" destId="{7381967C-E878-4EBA-A683-A5CAC1A0289F}" srcOrd="0" destOrd="0" presId="urn:microsoft.com/office/officeart/2008/layout/NameandTitleOrganizationalChart"/>
    <dgm:cxn modelId="{44AB2A1F-6F0B-4190-929E-C6A87F457AA0}" type="presParOf" srcId="{F951452A-7683-4941-A277-8F74918760CD}" destId="{1D201106-85BB-4A70-9948-148DB15E611E}" srcOrd="1" destOrd="0" presId="urn:microsoft.com/office/officeart/2008/layout/NameandTitleOrganizationalChart"/>
    <dgm:cxn modelId="{A18A587F-6231-4978-9B8F-10B78185E2AA}" type="presParOf" srcId="{1D201106-85BB-4A70-9948-148DB15E611E}" destId="{19429785-030F-4E77-BA0B-A6CCA58B16F6}" srcOrd="0" destOrd="0" presId="urn:microsoft.com/office/officeart/2008/layout/NameandTitleOrganizationalChart"/>
    <dgm:cxn modelId="{8FAE0A93-225E-460D-833F-43C4C4BB3EEC}" type="presParOf" srcId="{19429785-030F-4E77-BA0B-A6CCA58B16F6}" destId="{57625C43-3352-4208-AC6F-248F93D3A7F4}" srcOrd="0" destOrd="0" presId="urn:microsoft.com/office/officeart/2008/layout/NameandTitleOrganizationalChart"/>
    <dgm:cxn modelId="{A3D61BE6-3D35-469B-A802-0CF5E758402F}" type="presParOf" srcId="{19429785-030F-4E77-BA0B-A6CCA58B16F6}" destId="{36AC7177-9611-4312-AC2E-48544225BBCC}" srcOrd="1" destOrd="0" presId="urn:microsoft.com/office/officeart/2008/layout/NameandTitleOrganizationalChart"/>
    <dgm:cxn modelId="{9F8F7369-BE89-4D17-ADD3-E57890E9B9BD}" type="presParOf" srcId="{19429785-030F-4E77-BA0B-A6CCA58B16F6}" destId="{90367B24-8DB7-4301-8782-47D9685E4CC1}" srcOrd="2" destOrd="0" presId="urn:microsoft.com/office/officeart/2008/layout/NameandTitleOrganizationalChart"/>
    <dgm:cxn modelId="{35829851-E18F-4573-9C18-04B3F8944F14}" type="presParOf" srcId="{1D201106-85BB-4A70-9948-148DB15E611E}" destId="{502426CB-0CF9-477C-A478-46BF8C04E833}" srcOrd="1" destOrd="0" presId="urn:microsoft.com/office/officeart/2008/layout/NameandTitleOrganizationalChart"/>
    <dgm:cxn modelId="{F227A93B-A720-4C53-B83D-8EE3E79988C9}" type="presParOf" srcId="{1D201106-85BB-4A70-9948-148DB15E611E}" destId="{4CA8BBE1-3F4C-4CAE-98FD-4899B9E0F294}" srcOrd="2" destOrd="0" presId="urn:microsoft.com/office/officeart/2008/layout/NameandTitleOrganizationalChart"/>
    <dgm:cxn modelId="{1EDB97D4-795E-4D7F-B7C4-F87BF8D337A1}" type="presParOf" srcId="{F951452A-7683-4941-A277-8F74918760CD}" destId="{80180A53-13DD-4029-BFA9-8B929942857D}" srcOrd="2" destOrd="0" presId="urn:microsoft.com/office/officeart/2008/layout/NameandTitleOrganizationalChart"/>
    <dgm:cxn modelId="{119CF94C-1B64-4124-9E0F-A57E9ED577EF}" type="presParOf" srcId="{F951452A-7683-4941-A277-8F74918760CD}" destId="{4438592C-858D-4C4F-864D-9D61DC341C53}" srcOrd="3" destOrd="0" presId="urn:microsoft.com/office/officeart/2008/layout/NameandTitleOrganizationalChart"/>
    <dgm:cxn modelId="{6E45E15B-C5B5-4B80-A3DC-CA0B4F423060}" type="presParOf" srcId="{4438592C-858D-4C4F-864D-9D61DC341C53}" destId="{0F65906D-C832-4DCB-83CE-24A91E7A6115}" srcOrd="0" destOrd="0" presId="urn:microsoft.com/office/officeart/2008/layout/NameandTitleOrganizationalChart"/>
    <dgm:cxn modelId="{F49F4B3A-A7B6-4B34-9247-827A214EA13C}" type="presParOf" srcId="{0F65906D-C832-4DCB-83CE-24A91E7A6115}" destId="{88C79FEE-D170-43C4-B07F-79BABE00457D}" srcOrd="0" destOrd="0" presId="urn:microsoft.com/office/officeart/2008/layout/NameandTitleOrganizationalChart"/>
    <dgm:cxn modelId="{5193F291-CAB5-47DA-8FDD-5FF416E023F7}" type="presParOf" srcId="{0F65906D-C832-4DCB-83CE-24A91E7A6115}" destId="{DB7697EC-9C39-445C-AB6B-4C24694D9E88}" srcOrd="1" destOrd="0" presId="urn:microsoft.com/office/officeart/2008/layout/NameandTitleOrganizationalChart"/>
    <dgm:cxn modelId="{ADBD5205-9B72-4C43-94E3-BDF0D83674BB}" type="presParOf" srcId="{0F65906D-C832-4DCB-83CE-24A91E7A6115}" destId="{AFB349C1-72C8-42B2-9E08-695E90A89955}" srcOrd="2" destOrd="0" presId="urn:microsoft.com/office/officeart/2008/layout/NameandTitleOrganizationalChart"/>
    <dgm:cxn modelId="{18DCA3E9-3D42-4E3C-8CA6-CE6424F19248}" type="presParOf" srcId="{4438592C-858D-4C4F-864D-9D61DC341C53}" destId="{8075AADB-6604-4893-8EB6-02B082ABF775}" srcOrd="1" destOrd="0" presId="urn:microsoft.com/office/officeart/2008/layout/NameandTitleOrganizationalChart"/>
    <dgm:cxn modelId="{F9481761-BCAC-4466-98A1-206A45BFBC69}" type="presParOf" srcId="{4438592C-858D-4C4F-864D-9D61DC341C53}" destId="{3974EBF4-129D-4EC9-98F9-BCDA6C868D86}" srcOrd="2" destOrd="0" presId="urn:microsoft.com/office/officeart/2008/layout/NameandTitleOrganizationalChart"/>
    <dgm:cxn modelId="{5B0F4B87-B66D-4C4D-83E0-54C8ED436319}" type="presParOf" srcId="{F951452A-7683-4941-A277-8F74918760CD}" destId="{9353F176-527E-4151-8E54-8BB8F64AD016}" srcOrd="4" destOrd="0" presId="urn:microsoft.com/office/officeart/2008/layout/NameandTitleOrganizationalChart"/>
    <dgm:cxn modelId="{CD7FCCBF-9C18-4B30-9EFD-326132A0C278}" type="presParOf" srcId="{F951452A-7683-4941-A277-8F74918760CD}" destId="{0832EDAB-844E-4093-8C3A-52428EF10F67}" srcOrd="5" destOrd="0" presId="urn:microsoft.com/office/officeart/2008/layout/NameandTitleOrganizationalChart"/>
    <dgm:cxn modelId="{3E56FF4C-43FC-4558-B564-3D8C0A710F87}" type="presParOf" srcId="{0832EDAB-844E-4093-8C3A-52428EF10F67}" destId="{93C1C085-53DB-4791-B943-825366959BCF}" srcOrd="0" destOrd="0" presId="urn:microsoft.com/office/officeart/2008/layout/NameandTitleOrganizationalChart"/>
    <dgm:cxn modelId="{1DDA9A5A-2AA1-4E4C-B18F-7B7719027D3F}" type="presParOf" srcId="{93C1C085-53DB-4791-B943-825366959BCF}" destId="{C416E08C-560B-475D-8085-E7A6E05CAF29}" srcOrd="0" destOrd="0" presId="urn:microsoft.com/office/officeart/2008/layout/NameandTitleOrganizationalChart"/>
    <dgm:cxn modelId="{F23E2B5B-9294-4D7A-ADEE-DDD986775811}" type="presParOf" srcId="{93C1C085-53DB-4791-B943-825366959BCF}" destId="{7C007D04-2818-44F8-9BA5-6D72E10AB6AF}" srcOrd="1" destOrd="0" presId="urn:microsoft.com/office/officeart/2008/layout/NameandTitleOrganizationalChart"/>
    <dgm:cxn modelId="{A9418935-29D1-4751-B120-6F518258354D}" type="presParOf" srcId="{93C1C085-53DB-4791-B943-825366959BCF}" destId="{59541E4B-D5E7-4004-A25E-6540132B73E0}" srcOrd="2" destOrd="0" presId="urn:microsoft.com/office/officeart/2008/layout/NameandTitleOrganizationalChart"/>
    <dgm:cxn modelId="{05DFA3D6-54A7-4243-937E-91DAA4A2764E}" type="presParOf" srcId="{0832EDAB-844E-4093-8C3A-52428EF10F67}" destId="{97919C0A-A9E9-4906-AD3C-924DDA23C3D9}" srcOrd="1" destOrd="0" presId="urn:microsoft.com/office/officeart/2008/layout/NameandTitleOrganizationalChart"/>
    <dgm:cxn modelId="{15957CB9-8514-4F3B-A272-DCAEF9B9F505}" type="presParOf" srcId="{0832EDAB-844E-4093-8C3A-52428EF10F67}" destId="{2F6A3878-229F-444E-A698-14899CDB4924}" srcOrd="2" destOrd="0" presId="urn:microsoft.com/office/officeart/2008/layout/NameandTitleOrganizationalChart"/>
    <dgm:cxn modelId="{96BF82D5-69FF-42CE-BFA7-90A3E5AF598C}" type="presParOf" srcId="{F951452A-7683-4941-A277-8F74918760CD}" destId="{D6C7AC52-3A35-49F4-B4D7-6FE6289083C3}" srcOrd="6" destOrd="0" presId="urn:microsoft.com/office/officeart/2008/layout/NameandTitleOrganizationalChart"/>
    <dgm:cxn modelId="{A5D65C1D-14A8-483D-AA7F-BBB00112E84B}" type="presParOf" srcId="{F951452A-7683-4941-A277-8F74918760CD}" destId="{851610B0-D933-4426-B1CD-164BB839E0C4}" srcOrd="7" destOrd="0" presId="urn:microsoft.com/office/officeart/2008/layout/NameandTitleOrganizationalChart"/>
    <dgm:cxn modelId="{1DC6DB96-9E07-40DC-9882-B76F67723871}" type="presParOf" srcId="{851610B0-D933-4426-B1CD-164BB839E0C4}" destId="{7CC35480-94A6-4240-BAF1-2DBAFAE09DB6}" srcOrd="0" destOrd="0" presId="urn:microsoft.com/office/officeart/2008/layout/NameandTitleOrganizationalChart"/>
    <dgm:cxn modelId="{087EF315-BA2C-438B-A02D-E54D4723E576}" type="presParOf" srcId="{7CC35480-94A6-4240-BAF1-2DBAFAE09DB6}" destId="{92E9C925-16CF-4404-ACE2-F720B9B5B1DF}" srcOrd="0" destOrd="0" presId="urn:microsoft.com/office/officeart/2008/layout/NameandTitleOrganizationalChart"/>
    <dgm:cxn modelId="{83C04B7C-5166-400A-86EC-ADBA54C2826E}" type="presParOf" srcId="{7CC35480-94A6-4240-BAF1-2DBAFAE09DB6}" destId="{252F4CDC-B40C-49CC-AF36-964DDB61E5E0}" srcOrd="1" destOrd="0" presId="urn:microsoft.com/office/officeart/2008/layout/NameandTitleOrganizationalChart"/>
    <dgm:cxn modelId="{8B9216E5-A9D8-4120-A799-D2FD642925CC}" type="presParOf" srcId="{7CC35480-94A6-4240-BAF1-2DBAFAE09DB6}" destId="{9BAFD0D3-3A48-4176-A305-88DF57584453}" srcOrd="2" destOrd="0" presId="urn:microsoft.com/office/officeart/2008/layout/NameandTitleOrganizationalChart"/>
    <dgm:cxn modelId="{9444C386-5354-4AA4-B046-E7ECB4FA31FD}" type="presParOf" srcId="{851610B0-D933-4426-B1CD-164BB839E0C4}" destId="{1766E68B-5900-4B8D-9E9D-5FFDEAEA4EAD}" srcOrd="1" destOrd="0" presId="urn:microsoft.com/office/officeart/2008/layout/NameandTitleOrganizationalChart"/>
    <dgm:cxn modelId="{1825AF93-1BD1-42EE-A669-8E3EFCF98B87}" type="presParOf" srcId="{1766E68B-5900-4B8D-9E9D-5FFDEAEA4EAD}" destId="{C10DB6CE-7853-48D8-A882-6B1E5424332A}" srcOrd="0" destOrd="0" presId="urn:microsoft.com/office/officeart/2008/layout/NameandTitleOrganizationalChart"/>
    <dgm:cxn modelId="{B61BF9CC-851F-46E1-85F5-C688E77A3FBA}" type="presParOf" srcId="{1766E68B-5900-4B8D-9E9D-5FFDEAEA4EAD}" destId="{57C7A484-F056-4E4C-B100-E259A0D8C123}" srcOrd="1" destOrd="0" presId="urn:microsoft.com/office/officeart/2008/layout/NameandTitleOrganizationalChart"/>
    <dgm:cxn modelId="{8F373AAC-104E-446F-806F-D91C6F9B303A}" type="presParOf" srcId="{57C7A484-F056-4E4C-B100-E259A0D8C123}" destId="{14A84FC8-26C8-479D-B60B-4FBAA718A830}" srcOrd="0" destOrd="0" presId="urn:microsoft.com/office/officeart/2008/layout/NameandTitleOrganizationalChart"/>
    <dgm:cxn modelId="{FB5E7685-A6CF-45DF-B11A-F02C5D083F43}" type="presParOf" srcId="{14A84FC8-26C8-479D-B60B-4FBAA718A830}" destId="{1621C29A-E4EF-42AC-A038-CA74FD61955A}" srcOrd="0" destOrd="0" presId="urn:microsoft.com/office/officeart/2008/layout/NameandTitleOrganizationalChart"/>
    <dgm:cxn modelId="{A56B34A3-9708-458F-9BF1-911F3C6FF6C3}" type="presParOf" srcId="{14A84FC8-26C8-479D-B60B-4FBAA718A830}" destId="{090D69D8-B2AD-4541-91FA-5E488A05351D}" srcOrd="1" destOrd="0" presId="urn:microsoft.com/office/officeart/2008/layout/NameandTitleOrganizationalChart"/>
    <dgm:cxn modelId="{02329248-D8E4-48C5-9342-25703F349B2B}" type="presParOf" srcId="{14A84FC8-26C8-479D-B60B-4FBAA718A830}" destId="{93D8D3D4-893E-4DC0-BC56-5216BA58D648}" srcOrd="2" destOrd="0" presId="urn:microsoft.com/office/officeart/2008/layout/NameandTitleOrganizationalChart"/>
    <dgm:cxn modelId="{9F3809E0-2D68-4296-A42D-6D43EE4A7A96}" type="presParOf" srcId="{57C7A484-F056-4E4C-B100-E259A0D8C123}" destId="{77D778E4-93B5-4D6A-847B-F02DE3B4A228}" srcOrd="1" destOrd="0" presId="urn:microsoft.com/office/officeart/2008/layout/NameandTitleOrganizationalChart"/>
    <dgm:cxn modelId="{AD30404D-D94C-432A-8C38-0BF542B590AF}" type="presParOf" srcId="{57C7A484-F056-4E4C-B100-E259A0D8C123}" destId="{1520694A-8968-45BF-BB9D-23A480AD3493}" srcOrd="2" destOrd="0" presId="urn:microsoft.com/office/officeart/2008/layout/NameandTitleOrganizationalChart"/>
    <dgm:cxn modelId="{71B90DAF-B84E-4C68-AFF4-E8F2F770983C}" type="presParOf" srcId="{1766E68B-5900-4B8D-9E9D-5FFDEAEA4EAD}" destId="{D569259B-66A0-4F7F-8916-5A01CF15E3BD}" srcOrd="2" destOrd="0" presId="urn:microsoft.com/office/officeart/2008/layout/NameandTitleOrganizationalChart"/>
    <dgm:cxn modelId="{BE03AFA5-02B3-4E00-BDBC-B48A5108B591}" type="presParOf" srcId="{1766E68B-5900-4B8D-9E9D-5FFDEAEA4EAD}" destId="{DBE4D122-0BC0-4652-A38F-B870F3020D57}" srcOrd="3" destOrd="0" presId="urn:microsoft.com/office/officeart/2008/layout/NameandTitleOrganizationalChart"/>
    <dgm:cxn modelId="{43508014-4C1A-4CBE-BFCA-DB204810B301}" type="presParOf" srcId="{DBE4D122-0BC0-4652-A38F-B870F3020D57}" destId="{C16B0701-C0D4-4E23-9EB5-8E1506C56518}" srcOrd="0" destOrd="0" presId="urn:microsoft.com/office/officeart/2008/layout/NameandTitleOrganizationalChart"/>
    <dgm:cxn modelId="{8ECC4631-05BB-4386-982F-F1BCF9CDF771}" type="presParOf" srcId="{C16B0701-C0D4-4E23-9EB5-8E1506C56518}" destId="{C1961885-D900-439B-86A3-28B20DAF5EEA}" srcOrd="0" destOrd="0" presId="urn:microsoft.com/office/officeart/2008/layout/NameandTitleOrganizationalChart"/>
    <dgm:cxn modelId="{675456F4-9F0E-4BC9-B050-193DD57FFF49}" type="presParOf" srcId="{C16B0701-C0D4-4E23-9EB5-8E1506C56518}" destId="{8C907651-76B4-4A60-9BB1-FF9FCA43D477}" srcOrd="1" destOrd="0" presId="urn:microsoft.com/office/officeart/2008/layout/NameandTitleOrganizationalChart"/>
    <dgm:cxn modelId="{6576367A-8EC0-4D01-9C94-C8D83BB78D2D}" type="presParOf" srcId="{C16B0701-C0D4-4E23-9EB5-8E1506C56518}" destId="{80B9553A-51B1-4FE8-ACAA-A8D13B4BB44A}" srcOrd="2" destOrd="0" presId="urn:microsoft.com/office/officeart/2008/layout/NameandTitleOrganizationalChart"/>
    <dgm:cxn modelId="{70F8F0BB-09AB-47B8-A6FF-58C7571188E7}" type="presParOf" srcId="{DBE4D122-0BC0-4652-A38F-B870F3020D57}" destId="{E1990AAD-E8EF-4F40-826A-782B51585BEE}" srcOrd="1" destOrd="0" presId="urn:microsoft.com/office/officeart/2008/layout/NameandTitleOrganizationalChart"/>
    <dgm:cxn modelId="{65A95B5A-F3A2-4720-9C95-A6912F25EBA2}" type="presParOf" srcId="{DBE4D122-0BC0-4652-A38F-B870F3020D57}" destId="{5B6F127B-B588-4F49-B4D6-4A512DF06720}" srcOrd="2" destOrd="0" presId="urn:microsoft.com/office/officeart/2008/layout/NameandTitleOrganizationalChart"/>
    <dgm:cxn modelId="{A3E545EE-9D7F-4949-ACAB-75D888E7A6DC}" type="presParOf" srcId="{1766E68B-5900-4B8D-9E9D-5FFDEAEA4EAD}" destId="{6FDD9C33-C742-4BA7-A061-DE2097BF39B6}" srcOrd="4" destOrd="0" presId="urn:microsoft.com/office/officeart/2008/layout/NameandTitleOrganizationalChart"/>
    <dgm:cxn modelId="{ADF56A31-6388-4352-8968-C4BF04F3CC27}" type="presParOf" srcId="{1766E68B-5900-4B8D-9E9D-5FFDEAEA4EAD}" destId="{0931E3BF-0100-46C1-9B99-6624EFC4EC31}" srcOrd="5" destOrd="0" presId="urn:microsoft.com/office/officeart/2008/layout/NameandTitleOrganizationalChart"/>
    <dgm:cxn modelId="{C5D01EA0-E58A-47CB-A0D1-EDBBFEC80E2B}" type="presParOf" srcId="{0931E3BF-0100-46C1-9B99-6624EFC4EC31}" destId="{3E78D23C-8988-40F8-8CD0-07A3DCF7E803}" srcOrd="0" destOrd="0" presId="urn:microsoft.com/office/officeart/2008/layout/NameandTitleOrganizationalChart"/>
    <dgm:cxn modelId="{45CF923A-AB95-4761-BB42-A18D3D169D9A}" type="presParOf" srcId="{3E78D23C-8988-40F8-8CD0-07A3DCF7E803}" destId="{F7703C0D-4FB8-47CE-889B-A23E6B047C68}" srcOrd="0" destOrd="0" presId="urn:microsoft.com/office/officeart/2008/layout/NameandTitleOrganizationalChart"/>
    <dgm:cxn modelId="{676776C9-100B-43C5-AE5B-027411C97852}" type="presParOf" srcId="{3E78D23C-8988-40F8-8CD0-07A3DCF7E803}" destId="{FB8A6413-6F2E-4E25-8639-048EDC130D82}" srcOrd="1" destOrd="0" presId="urn:microsoft.com/office/officeart/2008/layout/NameandTitleOrganizationalChart"/>
    <dgm:cxn modelId="{043AF621-F2E3-445E-9340-65E63F59536A}" type="presParOf" srcId="{3E78D23C-8988-40F8-8CD0-07A3DCF7E803}" destId="{D40EAA02-34B2-4400-ACF8-17694243D815}" srcOrd="2" destOrd="0" presId="urn:microsoft.com/office/officeart/2008/layout/NameandTitleOrganizationalChart"/>
    <dgm:cxn modelId="{F89301EC-128B-4399-B66E-FB2568CECF16}" type="presParOf" srcId="{0931E3BF-0100-46C1-9B99-6624EFC4EC31}" destId="{7D84D3A8-C6C6-484F-81C2-9D76436B2B09}" srcOrd="1" destOrd="0" presId="urn:microsoft.com/office/officeart/2008/layout/NameandTitleOrganizationalChart"/>
    <dgm:cxn modelId="{04E6D6EC-15AC-46E6-B13D-74986728FEE2}" type="presParOf" srcId="{0931E3BF-0100-46C1-9B99-6624EFC4EC31}" destId="{0C027947-2187-4FB7-B988-135895758789}" srcOrd="2" destOrd="0" presId="urn:microsoft.com/office/officeart/2008/layout/NameandTitleOrganizationalChart"/>
    <dgm:cxn modelId="{FED17A9E-C79F-4AE0-B888-3931C60F2485}" type="presParOf" srcId="{1766E68B-5900-4B8D-9E9D-5FFDEAEA4EAD}" destId="{44C9FB84-EFB4-4F62-8ABD-033177A609C1}" srcOrd="6" destOrd="0" presId="urn:microsoft.com/office/officeart/2008/layout/NameandTitleOrganizationalChart"/>
    <dgm:cxn modelId="{553DFDBA-857B-4B5E-BF99-816A458EEA4B}" type="presParOf" srcId="{1766E68B-5900-4B8D-9E9D-5FFDEAEA4EAD}" destId="{BFE3EB31-0C82-4ADB-8886-4B9F09147F6A}" srcOrd="7" destOrd="0" presId="urn:microsoft.com/office/officeart/2008/layout/NameandTitleOrganizationalChart"/>
    <dgm:cxn modelId="{335ABB0F-11C4-4E98-A707-370C1C5B29EC}" type="presParOf" srcId="{BFE3EB31-0C82-4ADB-8886-4B9F09147F6A}" destId="{979AC2D9-4E1E-4B90-85CB-A38EBC04136E}" srcOrd="0" destOrd="0" presId="urn:microsoft.com/office/officeart/2008/layout/NameandTitleOrganizationalChart"/>
    <dgm:cxn modelId="{A41D70DA-5B99-4596-839A-0F8CDCF100A1}" type="presParOf" srcId="{979AC2D9-4E1E-4B90-85CB-A38EBC04136E}" destId="{61E1E99F-C94F-4CA1-A5FE-6C10FBDF03FB}" srcOrd="0" destOrd="0" presId="urn:microsoft.com/office/officeart/2008/layout/NameandTitleOrganizationalChart"/>
    <dgm:cxn modelId="{C75219D2-AAF5-40D9-BDD9-1390EEC25DB7}" type="presParOf" srcId="{979AC2D9-4E1E-4B90-85CB-A38EBC04136E}" destId="{5681CEAB-9924-4B9B-878F-697A18C90375}" srcOrd="1" destOrd="0" presId="urn:microsoft.com/office/officeart/2008/layout/NameandTitleOrganizationalChart"/>
    <dgm:cxn modelId="{0255D631-9AC1-4E61-ABD5-2EB18AC43E11}" type="presParOf" srcId="{979AC2D9-4E1E-4B90-85CB-A38EBC04136E}" destId="{B17347F6-225A-4F7E-BFA2-AC3277187EEA}" srcOrd="2" destOrd="0" presId="urn:microsoft.com/office/officeart/2008/layout/NameandTitleOrganizationalChart"/>
    <dgm:cxn modelId="{B9F74077-109B-44DA-A5ED-88B448FCBED2}" type="presParOf" srcId="{BFE3EB31-0C82-4ADB-8886-4B9F09147F6A}" destId="{A3C20110-76D4-46F6-88C5-EF09DBD434E7}" srcOrd="1" destOrd="0" presId="urn:microsoft.com/office/officeart/2008/layout/NameandTitleOrganizationalChart"/>
    <dgm:cxn modelId="{0A728863-FDE2-4564-A20B-0D341F0591A1}" type="presParOf" srcId="{BFE3EB31-0C82-4ADB-8886-4B9F09147F6A}" destId="{E8D2BAE1-7A77-4BB4-8CFE-F0F4DE14F0BF}" srcOrd="2" destOrd="0" presId="urn:microsoft.com/office/officeart/2008/layout/NameandTitleOrganizationalChart"/>
    <dgm:cxn modelId="{B1F75A0F-0883-45B4-A232-1889F7393517}" type="presParOf" srcId="{1766E68B-5900-4B8D-9E9D-5FFDEAEA4EAD}" destId="{BBBD1F33-28D6-4886-886E-70FFAD579C9A}" srcOrd="8" destOrd="0" presId="urn:microsoft.com/office/officeart/2008/layout/NameandTitleOrganizationalChart"/>
    <dgm:cxn modelId="{8E5149DA-073A-4A4E-9680-90E0E527E2C1}" type="presParOf" srcId="{1766E68B-5900-4B8D-9E9D-5FFDEAEA4EAD}" destId="{5EE985BF-CDD3-45A0-A2E8-26AB8036A28A}" srcOrd="9" destOrd="0" presId="urn:microsoft.com/office/officeart/2008/layout/NameandTitleOrganizationalChart"/>
    <dgm:cxn modelId="{BB78CCCD-E3B2-4C0B-9507-BE638790FD62}" type="presParOf" srcId="{5EE985BF-CDD3-45A0-A2E8-26AB8036A28A}" destId="{7F1CEF17-CB49-458B-B502-D4CD8360FC73}" srcOrd="0" destOrd="0" presId="urn:microsoft.com/office/officeart/2008/layout/NameandTitleOrganizationalChart"/>
    <dgm:cxn modelId="{27C84E1F-24A4-4A40-AB54-B540F36EC982}" type="presParOf" srcId="{7F1CEF17-CB49-458B-B502-D4CD8360FC73}" destId="{6FEBB721-0358-4D10-990F-9E4C5660B8A8}" srcOrd="0" destOrd="0" presId="urn:microsoft.com/office/officeart/2008/layout/NameandTitleOrganizationalChart"/>
    <dgm:cxn modelId="{3999B956-E1CB-4EFB-B77D-54CBC1F5411E}" type="presParOf" srcId="{7F1CEF17-CB49-458B-B502-D4CD8360FC73}" destId="{2FE34AFD-D318-47ED-AD9C-1F71E5A3F456}" srcOrd="1" destOrd="0" presId="urn:microsoft.com/office/officeart/2008/layout/NameandTitleOrganizationalChart"/>
    <dgm:cxn modelId="{7D0DDCC3-330A-4833-B37C-0785F5CE6F28}" type="presParOf" srcId="{7F1CEF17-CB49-458B-B502-D4CD8360FC73}" destId="{B9992889-1810-4F77-BC1A-2712B09F7237}" srcOrd="2" destOrd="0" presId="urn:microsoft.com/office/officeart/2008/layout/NameandTitleOrganizationalChart"/>
    <dgm:cxn modelId="{A5603058-7E60-46E3-AA74-A8317E66B0C2}" type="presParOf" srcId="{5EE985BF-CDD3-45A0-A2E8-26AB8036A28A}" destId="{68233A36-F9BC-4E59-BB8B-FF03C90968F3}" srcOrd="1" destOrd="0" presId="urn:microsoft.com/office/officeart/2008/layout/NameandTitleOrganizationalChart"/>
    <dgm:cxn modelId="{2BB578D5-6420-475B-8223-D291F106187C}" type="presParOf" srcId="{5EE985BF-CDD3-45A0-A2E8-26AB8036A28A}" destId="{01B76443-DADC-4B26-A436-98CA878F8164}" srcOrd="2" destOrd="0" presId="urn:microsoft.com/office/officeart/2008/layout/NameandTitleOrganizationalChart"/>
    <dgm:cxn modelId="{50F7CB06-BA9A-4123-8AB5-245B24B87FD0}" type="presParOf" srcId="{851610B0-D933-4426-B1CD-164BB839E0C4}" destId="{76479531-C5AC-49A3-8755-F6BE5233D32F}" srcOrd="2" destOrd="0" presId="urn:microsoft.com/office/officeart/2008/layout/NameandTitleOrganizationalChart"/>
    <dgm:cxn modelId="{CEA7558D-2D8E-45F9-9342-657E84F4903A}" type="presParOf" srcId="{C681EBEA-2BF5-4DB5-A7B6-1CB7D9A4D3D2}" destId="{7A116D3C-7470-4B8D-B0E4-20C73F6B7A70}" srcOrd="2" destOrd="0" presId="urn:microsoft.com/office/officeart/2008/layout/NameandTitleOrganizationalChart"/>
    <dgm:cxn modelId="{C22DC81C-867E-4AA5-9035-1CE445F456BA}" type="presParOf" srcId="{70E37851-A6B0-48B2-A372-209E4E40B634}" destId="{41F695F4-F978-4E4D-A9A2-E1732FCC63D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049AA308-216D-4E08-BE3F-F9B2DCFB515A}">
      <dgm:prSet phldrT="[Text]"/>
      <dgm:spPr/>
      <dgm:t>
        <a:bodyPr/>
        <a:lstStyle/>
        <a:p>
          <a:r>
            <a:rPr lang="en-US"/>
            <a:t>Chief Development Officer</a:t>
          </a:r>
          <a:br>
            <a:rPr lang="en-US"/>
          </a:br>
          <a:r>
            <a:rPr lang="en-US"/>
            <a:t>(Margie </a:t>
          </a:r>
          <a:r>
            <a:rPr lang="en-US" err="1"/>
            <a:t>Anshutz</a:t>
          </a:r>
          <a:r>
            <a:rPr lang="en-US"/>
            <a:t>)</a:t>
          </a:r>
        </a:p>
      </dgm:t>
    </dgm:pt>
    <dgm:pt modelId="{AD9AAAAC-669B-4861-B6D0-D2A56CF381D1}" type="parTrans" cxnId="{B5ABAD97-58E2-42C5-9950-2B478F708F8E}">
      <dgm:prSet/>
      <dgm:spPr/>
      <dgm:t>
        <a:bodyPr/>
        <a:lstStyle/>
        <a:p>
          <a:endParaRPr lang="en-US"/>
        </a:p>
      </dgm:t>
    </dgm:pt>
    <dgm:pt modelId="{1DFEFC2C-49F9-4D64-9512-8571A54D6540}" type="sibTrans" cxnId="{B5ABAD97-58E2-42C5-9950-2B478F708F8E}">
      <dgm:prSet/>
      <dgm:spPr/>
      <dgm:t>
        <a:bodyPr/>
        <a:lstStyle/>
        <a:p>
          <a:endParaRPr lang="en-US"/>
        </a:p>
      </dgm:t>
    </dgm:pt>
    <dgm:pt modelId="{8136E717-0860-43C8-8740-A8B7C6A4D21A}">
      <dgm:prSet phldrT="[Text]"/>
      <dgm:spPr/>
      <dgm:t>
        <a:bodyPr/>
        <a:lstStyle/>
        <a:p>
          <a:r>
            <a:rPr lang="en-US"/>
            <a:t>Director of Communications</a:t>
          </a:r>
          <a:br>
            <a:rPr lang="en-US"/>
          </a:br>
          <a:r>
            <a:rPr lang="en-US"/>
            <a:t>(Chelsea Wells)</a:t>
          </a:r>
        </a:p>
      </dgm:t>
    </dgm:pt>
    <dgm:pt modelId="{782AB386-C122-452D-83D0-880023E941BF}" type="parTrans" cxnId="{960BB624-DEA3-408A-BF0D-60D248F152E4}">
      <dgm:prSet/>
      <dgm:spPr/>
      <dgm:t>
        <a:bodyPr/>
        <a:lstStyle/>
        <a:p>
          <a:endParaRPr lang="en-US"/>
        </a:p>
      </dgm:t>
    </dgm:pt>
    <dgm:pt modelId="{1A5903F7-6348-4A76-8E9D-CF5D6946CD43}" type="sibTrans" cxnId="{960BB624-DEA3-408A-BF0D-60D248F152E4}">
      <dgm:prSet/>
      <dgm:spPr/>
      <dgm:t>
        <a:bodyPr/>
        <a:lstStyle/>
        <a:p>
          <a:endParaRPr lang="en-US"/>
        </a:p>
      </dgm:t>
    </dgm:pt>
    <dgm:pt modelId="{618CE0CF-EB7D-4A97-86F7-33F3DAD76C2D}">
      <dgm:prSet phldrT="[Text]"/>
      <dgm:spPr/>
      <dgm:t>
        <a:bodyPr/>
        <a:lstStyle/>
        <a:p>
          <a:r>
            <a:rPr lang="en-US"/>
            <a:t>Executive Director of Human Services</a:t>
          </a:r>
          <a:br>
            <a:rPr lang="en-US"/>
          </a:br>
          <a:r>
            <a:rPr lang="en-US"/>
            <a:t>(Tatu Brown)</a:t>
          </a:r>
        </a:p>
      </dgm:t>
    </dgm:pt>
    <dgm:pt modelId="{475A4749-C98B-447F-AEAC-F29CDDF081C8}" type="parTrans" cxnId="{D453EFF5-2BCF-4F71-9C41-BE2CEFEEB426}">
      <dgm:prSet/>
      <dgm:spPr/>
      <dgm:t>
        <a:bodyPr/>
        <a:lstStyle/>
        <a:p>
          <a:endParaRPr lang="en-US"/>
        </a:p>
      </dgm:t>
    </dgm:pt>
    <dgm:pt modelId="{E9A3CBB4-B077-4E23-98B6-0277F13C0673}" type="sibTrans" cxnId="{D453EFF5-2BCF-4F71-9C41-BE2CEFEEB426}">
      <dgm:prSet/>
      <dgm:spPr/>
      <dgm:t>
        <a:bodyPr/>
        <a:lstStyle/>
        <a:p>
          <a:endParaRPr lang="en-US"/>
        </a:p>
      </dgm:t>
    </dgm:pt>
    <dgm:pt modelId="{82C9DD8C-AAF7-49E0-BB28-3D092A00EA8E}">
      <dgm:prSet phldrT="[Text]"/>
      <dgm:spPr/>
      <dgm:t>
        <a:bodyPr/>
        <a:lstStyle/>
        <a:p>
          <a:r>
            <a:rPr lang="en-US"/>
            <a:t>Human Services Manager</a:t>
          </a:r>
          <a:br>
            <a:rPr lang="en-US"/>
          </a:br>
          <a:r>
            <a:rPr lang="en-US"/>
            <a:t>(Courtney Cole)</a:t>
          </a:r>
        </a:p>
      </dgm:t>
    </dgm:pt>
    <dgm:pt modelId="{2732DD17-F296-4EE6-8131-1899165B971F}" type="parTrans" cxnId="{9E5D3525-8E1C-4D8E-8BBA-6EE8B810544C}">
      <dgm:prSet/>
      <dgm:spPr/>
      <dgm:t>
        <a:bodyPr/>
        <a:lstStyle/>
        <a:p>
          <a:endParaRPr lang="en-US"/>
        </a:p>
      </dgm:t>
    </dgm:pt>
    <dgm:pt modelId="{5E3152B9-4F3D-4305-8611-E731F614825B}" type="sibTrans" cxnId="{9E5D3525-8E1C-4D8E-8BBA-6EE8B810544C}">
      <dgm:prSet/>
      <dgm:spPr/>
      <dgm:t>
        <a:bodyPr/>
        <a:lstStyle/>
        <a:p>
          <a:endParaRPr lang="en-US"/>
        </a:p>
      </dgm:t>
    </dgm:pt>
    <dgm:pt modelId="{725A527C-3551-4152-BE94-F8E58A19F72F}">
      <dgm:prSet phldrT="[Text]"/>
      <dgm:spPr/>
      <dgm:t>
        <a:bodyPr/>
        <a:lstStyle/>
        <a:p>
          <a:r>
            <a:rPr lang="en-US"/>
            <a:t>Outreach Mentor (5)</a:t>
          </a:r>
        </a:p>
      </dgm:t>
    </dgm:pt>
    <dgm:pt modelId="{F0E14E96-D25E-436C-B33B-CB7770BE0162}" type="parTrans" cxnId="{4688D091-7EB5-4029-BB19-3F0F3DF1083A}">
      <dgm:prSet/>
      <dgm:spPr/>
      <dgm:t>
        <a:bodyPr/>
        <a:lstStyle/>
        <a:p>
          <a:endParaRPr lang="en-US"/>
        </a:p>
      </dgm:t>
    </dgm:pt>
    <dgm:pt modelId="{E7EC93F5-A55E-4FAF-9213-3C6CCED5ECBE}" type="sibTrans" cxnId="{4688D091-7EB5-4029-BB19-3F0F3DF1083A}">
      <dgm:prSet/>
      <dgm:spPr/>
      <dgm:t>
        <a:bodyPr/>
        <a:lstStyle/>
        <a:p>
          <a:endParaRPr lang="en-US"/>
        </a:p>
      </dgm:t>
    </dgm:pt>
    <dgm:pt modelId="{AE5B2F07-FCD6-4DDB-84E4-80C8092FCD96}">
      <dgm:prSet phldrT="[Text]"/>
      <dgm:spPr/>
      <dgm:t>
        <a:bodyPr/>
        <a:lstStyle/>
        <a:p>
          <a:r>
            <a:rPr lang="en-US"/>
            <a:t>Consumer Representative Specialist (4)</a:t>
          </a:r>
        </a:p>
      </dgm:t>
    </dgm:pt>
    <dgm:pt modelId="{EB8E2F2E-8896-4DEE-84F5-9F6D2C710F5E}" type="parTrans" cxnId="{001CE1AD-CD23-4611-AF96-69DE7FD596B2}">
      <dgm:prSet/>
      <dgm:spPr/>
      <dgm:t>
        <a:bodyPr/>
        <a:lstStyle/>
        <a:p>
          <a:endParaRPr lang="en-US"/>
        </a:p>
      </dgm:t>
    </dgm:pt>
    <dgm:pt modelId="{AD87EDA0-4B2A-445E-8E6F-10F9615AA32C}" type="sibTrans" cxnId="{001CE1AD-CD23-4611-AF96-69DE7FD596B2}">
      <dgm:prSet/>
      <dgm:spPr/>
      <dgm:t>
        <a:bodyPr/>
        <a:lstStyle/>
        <a:p>
          <a:endParaRPr lang="en-US"/>
        </a:p>
      </dgm:t>
    </dgm:pt>
    <dgm:pt modelId="{2DFFE115-A861-4A2A-BA78-D517AC9F4C67}">
      <dgm:prSet phldrT="[Text]"/>
      <dgm:spPr/>
      <dgm:t>
        <a:bodyPr/>
        <a:lstStyle/>
        <a:p>
          <a:r>
            <a:rPr lang="en-US"/>
            <a:t>Grant Facilitator / Parent Engagement Coordinator</a:t>
          </a:r>
          <a:br>
            <a:rPr lang="en-US"/>
          </a:br>
          <a:r>
            <a:rPr lang="en-US"/>
            <a:t>(Heather Keith)</a:t>
          </a:r>
        </a:p>
      </dgm:t>
    </dgm:pt>
    <dgm:pt modelId="{0CC1A930-8386-4C29-B724-34A5A42403DF}" type="parTrans" cxnId="{C4E9C6F2-645E-4F8A-AABB-60B4FBE3F5AB}">
      <dgm:prSet/>
      <dgm:spPr/>
      <dgm:t>
        <a:bodyPr/>
        <a:lstStyle/>
        <a:p>
          <a:endParaRPr lang="en-US"/>
        </a:p>
      </dgm:t>
    </dgm:pt>
    <dgm:pt modelId="{4A8F4B4E-1B0D-412D-BA90-0F7EF36E7338}" type="sibTrans" cxnId="{C4E9C6F2-645E-4F8A-AABB-60B4FBE3F5AB}">
      <dgm:prSet/>
      <dgm:spPr/>
      <dgm:t>
        <a:bodyPr/>
        <a:lstStyle/>
        <a:p>
          <a:endParaRPr lang="en-US"/>
        </a:p>
      </dgm:t>
    </dgm:pt>
    <dgm:pt modelId="{143BD7C2-3C4A-4B74-97D9-C490F2131E0C}">
      <dgm:prSet/>
      <dgm:spPr/>
      <dgm:t>
        <a:bodyPr/>
        <a:lstStyle/>
        <a:p>
          <a:r>
            <a:rPr lang="en-US" b="0" i="0"/>
            <a:t>Digital Marketing (.75%)</a:t>
          </a:r>
        </a:p>
        <a:p>
          <a:r>
            <a:rPr lang="en-US" b="0" i="0"/>
            <a:t>(Joey Bennett)</a:t>
          </a:r>
          <a:endParaRPr lang="en-US"/>
        </a:p>
      </dgm:t>
    </dgm:pt>
    <dgm:pt modelId="{FE30C64B-A74C-454B-87EE-81C9C8FB0CF9}" type="parTrans" cxnId="{9DA814F5-D77B-40A8-AE62-0E0B385F6F78}">
      <dgm:prSet/>
      <dgm:spPr/>
      <dgm:t>
        <a:bodyPr/>
        <a:lstStyle/>
        <a:p>
          <a:endParaRPr lang="en-US"/>
        </a:p>
      </dgm:t>
    </dgm:pt>
    <dgm:pt modelId="{B2348492-9475-40C9-A8F0-A86A58308917}" type="sibTrans" cxnId="{9DA814F5-D77B-40A8-AE62-0E0B385F6F78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8"/>
      <dgm:spPr/>
    </dgm:pt>
    <dgm:pt modelId="{78293E07-F38A-40A7-A45B-10ADD4F90F73}" type="pres">
      <dgm:prSet presAssocID="{B640C683-D581-4A0D-AC9C-9A70AE24C2F2}" presName="hierChild2" presStyleCnt="0"/>
      <dgm:spPr/>
    </dgm:pt>
    <dgm:pt modelId="{41C837EC-50F7-4FC9-A944-9D6284D5AB8E}" type="pres">
      <dgm:prSet presAssocID="{AD9AAAAC-669B-4861-B6D0-D2A56CF381D1}" presName="Name37" presStyleLbl="parChTrans1D2" presStyleIdx="0" presStyleCnt="1"/>
      <dgm:spPr/>
    </dgm:pt>
    <dgm:pt modelId="{BCD05337-CC19-40FF-918D-E3AE84A1B8DF}" type="pres">
      <dgm:prSet presAssocID="{049AA308-216D-4E08-BE3F-F9B2DCFB515A}" presName="hierRoot2" presStyleCnt="0">
        <dgm:presLayoutVars>
          <dgm:hierBranch val="init"/>
        </dgm:presLayoutVars>
      </dgm:prSet>
      <dgm:spPr/>
    </dgm:pt>
    <dgm:pt modelId="{4BBCEC77-671F-432A-BA6E-DE8A108E684F}" type="pres">
      <dgm:prSet presAssocID="{049AA308-216D-4E08-BE3F-F9B2DCFB515A}" presName="rootComposite" presStyleCnt="0"/>
      <dgm:spPr/>
    </dgm:pt>
    <dgm:pt modelId="{BA4190B5-42DE-4D5F-934A-9565D08F2680}" type="pres">
      <dgm:prSet presAssocID="{049AA308-216D-4E08-BE3F-F9B2DCFB515A}" presName="rootText" presStyleLbl="node1" presStyleIdx="0" presStyleCnt="8">
        <dgm:presLayoutVars>
          <dgm:chMax/>
          <dgm:chPref val="3"/>
        </dgm:presLayoutVars>
      </dgm:prSet>
      <dgm:spPr/>
    </dgm:pt>
    <dgm:pt modelId="{71562AAD-0976-458A-B41B-2859B71BCB63}" type="pres">
      <dgm:prSet presAssocID="{049AA308-216D-4E08-BE3F-F9B2DCFB515A}" presName="titleText2" presStyleLbl="fgAcc1" presStyleIdx="0" presStyleCnt="8">
        <dgm:presLayoutVars>
          <dgm:chMax val="0"/>
          <dgm:chPref val="0"/>
        </dgm:presLayoutVars>
      </dgm:prSet>
      <dgm:spPr/>
    </dgm:pt>
    <dgm:pt modelId="{DA7E3362-528F-45F2-8E5F-F54D094644E8}" type="pres">
      <dgm:prSet presAssocID="{049AA308-216D-4E08-BE3F-F9B2DCFB515A}" presName="rootConnector" presStyleLbl="node2" presStyleIdx="0" presStyleCnt="0"/>
      <dgm:spPr/>
    </dgm:pt>
    <dgm:pt modelId="{558865AB-6CBA-4D3C-9B3C-57F7DEE19117}" type="pres">
      <dgm:prSet presAssocID="{049AA308-216D-4E08-BE3F-F9B2DCFB515A}" presName="hierChild4" presStyleCnt="0"/>
      <dgm:spPr/>
    </dgm:pt>
    <dgm:pt modelId="{78CB9C9F-F8D6-44FA-8549-94B39225E61C}" type="pres">
      <dgm:prSet presAssocID="{782AB386-C122-452D-83D0-880023E941BF}" presName="Name37" presStyleLbl="parChTrans1D3" presStyleIdx="0" presStyleCnt="2"/>
      <dgm:spPr/>
    </dgm:pt>
    <dgm:pt modelId="{A51AD451-9C1B-4D6C-B3CC-70327D992278}" type="pres">
      <dgm:prSet presAssocID="{8136E717-0860-43C8-8740-A8B7C6A4D21A}" presName="hierRoot2" presStyleCnt="0">
        <dgm:presLayoutVars>
          <dgm:hierBranch val="init"/>
        </dgm:presLayoutVars>
      </dgm:prSet>
      <dgm:spPr/>
    </dgm:pt>
    <dgm:pt modelId="{3C1D170F-06E4-4BEE-9A75-EA4B12877AC8}" type="pres">
      <dgm:prSet presAssocID="{8136E717-0860-43C8-8740-A8B7C6A4D21A}" presName="rootComposite" presStyleCnt="0"/>
      <dgm:spPr/>
    </dgm:pt>
    <dgm:pt modelId="{27A05AB1-4F81-4775-BB20-78DBC616AC00}" type="pres">
      <dgm:prSet presAssocID="{8136E717-0860-43C8-8740-A8B7C6A4D21A}" presName="rootText" presStyleLbl="node1" presStyleIdx="1" presStyleCnt="8">
        <dgm:presLayoutVars>
          <dgm:chMax/>
          <dgm:chPref val="3"/>
        </dgm:presLayoutVars>
      </dgm:prSet>
      <dgm:spPr/>
    </dgm:pt>
    <dgm:pt modelId="{545F0944-E275-421E-ACAE-871CB8E4E2F2}" type="pres">
      <dgm:prSet presAssocID="{8136E717-0860-43C8-8740-A8B7C6A4D21A}" presName="titleText2" presStyleLbl="fgAcc1" presStyleIdx="1" presStyleCnt="8">
        <dgm:presLayoutVars>
          <dgm:chMax val="0"/>
          <dgm:chPref val="0"/>
        </dgm:presLayoutVars>
      </dgm:prSet>
      <dgm:spPr/>
    </dgm:pt>
    <dgm:pt modelId="{E99408C6-644F-440C-B3C2-0BE12F71CF2B}" type="pres">
      <dgm:prSet presAssocID="{8136E717-0860-43C8-8740-A8B7C6A4D21A}" presName="rootConnector" presStyleLbl="node3" presStyleIdx="0" presStyleCnt="0"/>
      <dgm:spPr/>
    </dgm:pt>
    <dgm:pt modelId="{D3BF0AC2-0DA7-41DB-AEDD-42A4867D23FF}" type="pres">
      <dgm:prSet presAssocID="{8136E717-0860-43C8-8740-A8B7C6A4D21A}" presName="hierChild4" presStyleCnt="0"/>
      <dgm:spPr/>
    </dgm:pt>
    <dgm:pt modelId="{D49C58B7-E82B-42DC-A6F6-FBD5EC2E7D70}" type="pres">
      <dgm:prSet presAssocID="{FE30C64B-A74C-454B-87EE-81C9C8FB0CF9}" presName="Name37" presStyleLbl="parChTrans1D4" presStyleIdx="0" presStyleCnt="5"/>
      <dgm:spPr/>
    </dgm:pt>
    <dgm:pt modelId="{BA165AA1-DF10-4D5E-8E1F-5A46239FD18B}" type="pres">
      <dgm:prSet presAssocID="{143BD7C2-3C4A-4B74-97D9-C490F2131E0C}" presName="hierRoot2" presStyleCnt="0">
        <dgm:presLayoutVars>
          <dgm:hierBranch val="init"/>
        </dgm:presLayoutVars>
      </dgm:prSet>
      <dgm:spPr/>
    </dgm:pt>
    <dgm:pt modelId="{084143A4-F35C-4D65-AD13-25E31E207575}" type="pres">
      <dgm:prSet presAssocID="{143BD7C2-3C4A-4B74-97D9-C490F2131E0C}" presName="rootComposite" presStyleCnt="0"/>
      <dgm:spPr/>
    </dgm:pt>
    <dgm:pt modelId="{5EC94555-5C07-49DC-B66C-012FEEFD2D24}" type="pres">
      <dgm:prSet presAssocID="{143BD7C2-3C4A-4B74-97D9-C490F2131E0C}" presName="rootText" presStyleLbl="node1" presStyleIdx="2" presStyleCnt="8">
        <dgm:presLayoutVars>
          <dgm:chMax/>
          <dgm:chPref val="3"/>
        </dgm:presLayoutVars>
      </dgm:prSet>
      <dgm:spPr/>
    </dgm:pt>
    <dgm:pt modelId="{DF8DEECA-C312-494F-9494-5BEB4B931CED}" type="pres">
      <dgm:prSet presAssocID="{143BD7C2-3C4A-4B74-97D9-C490F2131E0C}" presName="titleText2" presStyleLbl="fgAcc1" presStyleIdx="2" presStyleCnt="8">
        <dgm:presLayoutVars>
          <dgm:chMax val="0"/>
          <dgm:chPref val="0"/>
        </dgm:presLayoutVars>
      </dgm:prSet>
      <dgm:spPr/>
    </dgm:pt>
    <dgm:pt modelId="{808BBD09-A8B7-4637-BA5D-8BE13FEC9862}" type="pres">
      <dgm:prSet presAssocID="{143BD7C2-3C4A-4B74-97D9-C490F2131E0C}" presName="rootConnector" presStyleLbl="node4" presStyleIdx="0" presStyleCnt="0"/>
      <dgm:spPr/>
    </dgm:pt>
    <dgm:pt modelId="{A098BF3E-E1B2-496F-A112-5258BDD386A0}" type="pres">
      <dgm:prSet presAssocID="{143BD7C2-3C4A-4B74-97D9-C490F2131E0C}" presName="hierChild4" presStyleCnt="0"/>
      <dgm:spPr/>
    </dgm:pt>
    <dgm:pt modelId="{A0FAC89B-D970-466F-94F1-6B3F3CE25255}" type="pres">
      <dgm:prSet presAssocID="{143BD7C2-3C4A-4B74-97D9-C490F2131E0C}" presName="hierChild5" presStyleCnt="0"/>
      <dgm:spPr/>
    </dgm:pt>
    <dgm:pt modelId="{78FA06D0-3A57-41BB-AF16-F74C138DD0FD}" type="pres">
      <dgm:prSet presAssocID="{8136E717-0860-43C8-8740-A8B7C6A4D21A}" presName="hierChild5" presStyleCnt="0"/>
      <dgm:spPr/>
    </dgm:pt>
    <dgm:pt modelId="{3BBEECDD-211F-46A9-B485-132E8BE709BB}" type="pres">
      <dgm:prSet presAssocID="{475A4749-C98B-447F-AEAC-F29CDDF081C8}" presName="Name37" presStyleLbl="parChTrans1D3" presStyleIdx="1" presStyleCnt="2"/>
      <dgm:spPr/>
    </dgm:pt>
    <dgm:pt modelId="{424BF03D-26F1-4751-A0F3-48608BF4814F}" type="pres">
      <dgm:prSet presAssocID="{618CE0CF-EB7D-4A97-86F7-33F3DAD76C2D}" presName="hierRoot2" presStyleCnt="0">
        <dgm:presLayoutVars>
          <dgm:hierBranch val="init"/>
        </dgm:presLayoutVars>
      </dgm:prSet>
      <dgm:spPr/>
    </dgm:pt>
    <dgm:pt modelId="{FAB0EA52-14DF-4AEF-8EDF-0053CDF43BF5}" type="pres">
      <dgm:prSet presAssocID="{618CE0CF-EB7D-4A97-86F7-33F3DAD76C2D}" presName="rootComposite" presStyleCnt="0"/>
      <dgm:spPr/>
    </dgm:pt>
    <dgm:pt modelId="{48A44068-AD92-4C42-983F-A78EA7A349AA}" type="pres">
      <dgm:prSet presAssocID="{618CE0CF-EB7D-4A97-86F7-33F3DAD76C2D}" presName="rootText" presStyleLbl="node1" presStyleIdx="3" presStyleCnt="8">
        <dgm:presLayoutVars>
          <dgm:chMax/>
          <dgm:chPref val="3"/>
        </dgm:presLayoutVars>
      </dgm:prSet>
      <dgm:spPr/>
    </dgm:pt>
    <dgm:pt modelId="{306B843A-D568-422E-9F21-711C0A61143D}" type="pres">
      <dgm:prSet presAssocID="{618CE0CF-EB7D-4A97-86F7-33F3DAD76C2D}" presName="titleText2" presStyleLbl="fgAcc1" presStyleIdx="3" presStyleCnt="8">
        <dgm:presLayoutVars>
          <dgm:chMax val="0"/>
          <dgm:chPref val="0"/>
        </dgm:presLayoutVars>
      </dgm:prSet>
      <dgm:spPr/>
    </dgm:pt>
    <dgm:pt modelId="{0E5B012C-2826-4998-87FB-2D3427A5ACE9}" type="pres">
      <dgm:prSet presAssocID="{618CE0CF-EB7D-4A97-86F7-33F3DAD76C2D}" presName="rootConnector" presStyleLbl="node3" presStyleIdx="0" presStyleCnt="0"/>
      <dgm:spPr/>
    </dgm:pt>
    <dgm:pt modelId="{C970EBD4-DF31-4657-875B-27250ED4C1B9}" type="pres">
      <dgm:prSet presAssocID="{618CE0CF-EB7D-4A97-86F7-33F3DAD76C2D}" presName="hierChild4" presStyleCnt="0"/>
      <dgm:spPr/>
    </dgm:pt>
    <dgm:pt modelId="{BEF7683B-DB99-4DFB-B95F-1FD033787B2F}" type="pres">
      <dgm:prSet presAssocID="{2732DD17-F296-4EE6-8131-1899165B971F}" presName="Name37" presStyleLbl="parChTrans1D4" presStyleIdx="1" presStyleCnt="5"/>
      <dgm:spPr/>
    </dgm:pt>
    <dgm:pt modelId="{5F62D72A-0711-41CB-A9B4-16B67727B9F3}" type="pres">
      <dgm:prSet presAssocID="{82C9DD8C-AAF7-49E0-BB28-3D092A00EA8E}" presName="hierRoot2" presStyleCnt="0">
        <dgm:presLayoutVars>
          <dgm:hierBranch val="init"/>
        </dgm:presLayoutVars>
      </dgm:prSet>
      <dgm:spPr/>
    </dgm:pt>
    <dgm:pt modelId="{55F41595-18ED-4B83-A685-DFF30D1A6D05}" type="pres">
      <dgm:prSet presAssocID="{82C9DD8C-AAF7-49E0-BB28-3D092A00EA8E}" presName="rootComposite" presStyleCnt="0"/>
      <dgm:spPr/>
    </dgm:pt>
    <dgm:pt modelId="{2B4157C8-2902-4110-896F-0EDED80FEEA9}" type="pres">
      <dgm:prSet presAssocID="{82C9DD8C-AAF7-49E0-BB28-3D092A00EA8E}" presName="rootText" presStyleLbl="node1" presStyleIdx="4" presStyleCnt="8">
        <dgm:presLayoutVars>
          <dgm:chMax/>
          <dgm:chPref val="3"/>
        </dgm:presLayoutVars>
      </dgm:prSet>
      <dgm:spPr/>
    </dgm:pt>
    <dgm:pt modelId="{61CAC683-20FF-4F25-B549-634E0B8B0540}" type="pres">
      <dgm:prSet presAssocID="{82C9DD8C-AAF7-49E0-BB28-3D092A00EA8E}" presName="titleText2" presStyleLbl="fgAcc1" presStyleIdx="4" presStyleCnt="8">
        <dgm:presLayoutVars>
          <dgm:chMax val="0"/>
          <dgm:chPref val="0"/>
        </dgm:presLayoutVars>
      </dgm:prSet>
      <dgm:spPr/>
    </dgm:pt>
    <dgm:pt modelId="{A3E6AA9B-F3C6-4040-A898-FB7EF735A533}" type="pres">
      <dgm:prSet presAssocID="{82C9DD8C-AAF7-49E0-BB28-3D092A00EA8E}" presName="rootConnector" presStyleLbl="node4" presStyleIdx="0" presStyleCnt="0"/>
      <dgm:spPr/>
    </dgm:pt>
    <dgm:pt modelId="{D8DD2E96-6EC0-4EDB-81F5-00DEE22D37A1}" type="pres">
      <dgm:prSet presAssocID="{82C9DD8C-AAF7-49E0-BB28-3D092A00EA8E}" presName="hierChild4" presStyleCnt="0"/>
      <dgm:spPr/>
    </dgm:pt>
    <dgm:pt modelId="{9DAA0EB4-817B-4F27-B4A9-E3B73A4158E4}" type="pres">
      <dgm:prSet presAssocID="{F0E14E96-D25E-436C-B33B-CB7770BE0162}" presName="Name37" presStyleLbl="parChTrans1D4" presStyleIdx="2" presStyleCnt="5"/>
      <dgm:spPr/>
    </dgm:pt>
    <dgm:pt modelId="{922F46DF-A648-4E4D-BF10-C76C00F1DE68}" type="pres">
      <dgm:prSet presAssocID="{725A527C-3551-4152-BE94-F8E58A19F72F}" presName="hierRoot2" presStyleCnt="0">
        <dgm:presLayoutVars>
          <dgm:hierBranch val="init"/>
        </dgm:presLayoutVars>
      </dgm:prSet>
      <dgm:spPr/>
    </dgm:pt>
    <dgm:pt modelId="{F08552DB-BECB-4801-8892-AAD274C4FEA3}" type="pres">
      <dgm:prSet presAssocID="{725A527C-3551-4152-BE94-F8E58A19F72F}" presName="rootComposite" presStyleCnt="0"/>
      <dgm:spPr/>
    </dgm:pt>
    <dgm:pt modelId="{24EDEECB-D036-4C80-A0FE-F5E68A887D6F}" type="pres">
      <dgm:prSet presAssocID="{725A527C-3551-4152-BE94-F8E58A19F72F}" presName="rootText" presStyleLbl="node1" presStyleIdx="5" presStyleCnt="8">
        <dgm:presLayoutVars>
          <dgm:chMax/>
          <dgm:chPref val="3"/>
        </dgm:presLayoutVars>
      </dgm:prSet>
      <dgm:spPr/>
    </dgm:pt>
    <dgm:pt modelId="{C83F1B39-102A-40CC-AEB4-D9D16F7435C5}" type="pres">
      <dgm:prSet presAssocID="{725A527C-3551-4152-BE94-F8E58A19F72F}" presName="titleText2" presStyleLbl="fgAcc1" presStyleIdx="5" presStyleCnt="8">
        <dgm:presLayoutVars>
          <dgm:chMax val="0"/>
          <dgm:chPref val="0"/>
        </dgm:presLayoutVars>
      </dgm:prSet>
      <dgm:spPr/>
    </dgm:pt>
    <dgm:pt modelId="{75DB80DB-6D95-4B9A-B35F-166497790B1A}" type="pres">
      <dgm:prSet presAssocID="{725A527C-3551-4152-BE94-F8E58A19F72F}" presName="rootConnector" presStyleLbl="node4" presStyleIdx="0" presStyleCnt="0"/>
      <dgm:spPr/>
    </dgm:pt>
    <dgm:pt modelId="{30326C00-DE4A-41CB-9BF1-6F5263EFCC7F}" type="pres">
      <dgm:prSet presAssocID="{725A527C-3551-4152-BE94-F8E58A19F72F}" presName="hierChild4" presStyleCnt="0"/>
      <dgm:spPr/>
    </dgm:pt>
    <dgm:pt modelId="{AC61C95B-1B46-4BC2-A4FB-DA1AD48259FF}" type="pres">
      <dgm:prSet presAssocID="{725A527C-3551-4152-BE94-F8E58A19F72F}" presName="hierChild5" presStyleCnt="0"/>
      <dgm:spPr/>
    </dgm:pt>
    <dgm:pt modelId="{4AEF6267-61EB-4C2C-9B6A-87C1D6DE7486}" type="pres">
      <dgm:prSet presAssocID="{EB8E2F2E-8896-4DEE-84F5-9F6D2C710F5E}" presName="Name37" presStyleLbl="parChTrans1D4" presStyleIdx="3" presStyleCnt="5"/>
      <dgm:spPr/>
    </dgm:pt>
    <dgm:pt modelId="{605FDB3D-FD89-4C97-BDF1-91D71B344D9F}" type="pres">
      <dgm:prSet presAssocID="{AE5B2F07-FCD6-4DDB-84E4-80C8092FCD96}" presName="hierRoot2" presStyleCnt="0">
        <dgm:presLayoutVars>
          <dgm:hierBranch val="init"/>
        </dgm:presLayoutVars>
      </dgm:prSet>
      <dgm:spPr/>
    </dgm:pt>
    <dgm:pt modelId="{5079D89E-4808-4E03-8C62-3900A126B221}" type="pres">
      <dgm:prSet presAssocID="{AE5B2F07-FCD6-4DDB-84E4-80C8092FCD96}" presName="rootComposite" presStyleCnt="0"/>
      <dgm:spPr/>
    </dgm:pt>
    <dgm:pt modelId="{6AA3C478-80A3-4215-AF35-DD9E6557E205}" type="pres">
      <dgm:prSet presAssocID="{AE5B2F07-FCD6-4DDB-84E4-80C8092FCD96}" presName="rootText" presStyleLbl="node1" presStyleIdx="6" presStyleCnt="8">
        <dgm:presLayoutVars>
          <dgm:chMax/>
          <dgm:chPref val="3"/>
        </dgm:presLayoutVars>
      </dgm:prSet>
      <dgm:spPr/>
    </dgm:pt>
    <dgm:pt modelId="{B6D55ABE-551D-419B-B1A2-43C8BB32032F}" type="pres">
      <dgm:prSet presAssocID="{AE5B2F07-FCD6-4DDB-84E4-80C8092FCD96}" presName="titleText2" presStyleLbl="fgAcc1" presStyleIdx="6" presStyleCnt="8">
        <dgm:presLayoutVars>
          <dgm:chMax val="0"/>
          <dgm:chPref val="0"/>
        </dgm:presLayoutVars>
      </dgm:prSet>
      <dgm:spPr/>
    </dgm:pt>
    <dgm:pt modelId="{8B948432-D97D-4996-B8F9-3C8C5A350615}" type="pres">
      <dgm:prSet presAssocID="{AE5B2F07-FCD6-4DDB-84E4-80C8092FCD96}" presName="rootConnector" presStyleLbl="node4" presStyleIdx="0" presStyleCnt="0"/>
      <dgm:spPr/>
    </dgm:pt>
    <dgm:pt modelId="{A05B6049-6CD0-46A3-B0F0-8F45CC730646}" type="pres">
      <dgm:prSet presAssocID="{AE5B2F07-FCD6-4DDB-84E4-80C8092FCD96}" presName="hierChild4" presStyleCnt="0"/>
      <dgm:spPr/>
    </dgm:pt>
    <dgm:pt modelId="{0DCF8AC1-3750-4D09-BD95-49DCCB79103B}" type="pres">
      <dgm:prSet presAssocID="{AE5B2F07-FCD6-4DDB-84E4-80C8092FCD96}" presName="hierChild5" presStyleCnt="0"/>
      <dgm:spPr/>
    </dgm:pt>
    <dgm:pt modelId="{2E58C115-5270-41FD-9AF8-0490FCCB9ED2}" type="pres">
      <dgm:prSet presAssocID="{82C9DD8C-AAF7-49E0-BB28-3D092A00EA8E}" presName="hierChild5" presStyleCnt="0"/>
      <dgm:spPr/>
    </dgm:pt>
    <dgm:pt modelId="{84739C50-1DB1-4079-A40B-56ECEFB62BF3}" type="pres">
      <dgm:prSet presAssocID="{0CC1A930-8386-4C29-B724-34A5A42403DF}" presName="Name37" presStyleLbl="parChTrans1D4" presStyleIdx="4" presStyleCnt="5"/>
      <dgm:spPr/>
    </dgm:pt>
    <dgm:pt modelId="{1526D690-A9C7-4831-A1AA-5E8C2D13B303}" type="pres">
      <dgm:prSet presAssocID="{2DFFE115-A861-4A2A-BA78-D517AC9F4C67}" presName="hierRoot2" presStyleCnt="0">
        <dgm:presLayoutVars>
          <dgm:hierBranch val="init"/>
        </dgm:presLayoutVars>
      </dgm:prSet>
      <dgm:spPr/>
    </dgm:pt>
    <dgm:pt modelId="{AB97BBB5-8CBA-4CC0-A105-5C5E5DD62F39}" type="pres">
      <dgm:prSet presAssocID="{2DFFE115-A861-4A2A-BA78-D517AC9F4C67}" presName="rootComposite" presStyleCnt="0"/>
      <dgm:spPr/>
    </dgm:pt>
    <dgm:pt modelId="{F2DCE0AA-DD6A-49CC-B6B6-611AF983E9F9}" type="pres">
      <dgm:prSet presAssocID="{2DFFE115-A861-4A2A-BA78-D517AC9F4C67}" presName="rootText" presStyleLbl="node1" presStyleIdx="7" presStyleCnt="8">
        <dgm:presLayoutVars>
          <dgm:chMax/>
          <dgm:chPref val="3"/>
        </dgm:presLayoutVars>
      </dgm:prSet>
      <dgm:spPr/>
    </dgm:pt>
    <dgm:pt modelId="{65045D64-5A33-4B08-B0EE-418D40A35A43}" type="pres">
      <dgm:prSet presAssocID="{2DFFE115-A861-4A2A-BA78-D517AC9F4C67}" presName="titleText2" presStyleLbl="fgAcc1" presStyleIdx="7" presStyleCnt="8">
        <dgm:presLayoutVars>
          <dgm:chMax val="0"/>
          <dgm:chPref val="0"/>
        </dgm:presLayoutVars>
      </dgm:prSet>
      <dgm:spPr/>
    </dgm:pt>
    <dgm:pt modelId="{84BFB45A-3F89-49BE-98C3-E353C933E988}" type="pres">
      <dgm:prSet presAssocID="{2DFFE115-A861-4A2A-BA78-D517AC9F4C67}" presName="rootConnector" presStyleLbl="node4" presStyleIdx="0" presStyleCnt="0"/>
      <dgm:spPr/>
    </dgm:pt>
    <dgm:pt modelId="{D4D7159B-275B-44DE-82A0-49F9DD8C7531}" type="pres">
      <dgm:prSet presAssocID="{2DFFE115-A861-4A2A-BA78-D517AC9F4C67}" presName="hierChild4" presStyleCnt="0"/>
      <dgm:spPr/>
    </dgm:pt>
    <dgm:pt modelId="{0E7AB82A-5258-4B05-9C99-6C49F879B595}" type="pres">
      <dgm:prSet presAssocID="{2DFFE115-A861-4A2A-BA78-D517AC9F4C67}" presName="hierChild5" presStyleCnt="0"/>
      <dgm:spPr/>
    </dgm:pt>
    <dgm:pt modelId="{84BBE1D5-D6FD-46E6-9048-1EA664F13DAA}" type="pres">
      <dgm:prSet presAssocID="{618CE0CF-EB7D-4A97-86F7-33F3DAD76C2D}" presName="hierChild5" presStyleCnt="0"/>
      <dgm:spPr/>
    </dgm:pt>
    <dgm:pt modelId="{27249276-BA73-4214-8F25-A9656C48CF0D}" type="pres">
      <dgm:prSet presAssocID="{049AA308-216D-4E08-BE3F-F9B2DCFB515A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062A7521-488A-4DFB-8454-C97430B24B3A}" type="presOf" srcId="{618CE0CF-EB7D-4A97-86F7-33F3DAD76C2D}" destId="{48A44068-AD92-4C42-983F-A78EA7A349AA}" srcOrd="0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960BB624-DEA3-408A-BF0D-60D248F152E4}" srcId="{049AA308-216D-4E08-BE3F-F9B2DCFB515A}" destId="{8136E717-0860-43C8-8740-A8B7C6A4D21A}" srcOrd="0" destOrd="0" parTransId="{782AB386-C122-452D-83D0-880023E941BF}" sibTransId="{1A5903F7-6348-4A76-8E9D-CF5D6946CD43}"/>
    <dgm:cxn modelId="{9E5D3525-8E1C-4D8E-8BBA-6EE8B810544C}" srcId="{618CE0CF-EB7D-4A97-86F7-33F3DAD76C2D}" destId="{82C9DD8C-AAF7-49E0-BB28-3D092A00EA8E}" srcOrd="0" destOrd="0" parTransId="{2732DD17-F296-4EE6-8131-1899165B971F}" sibTransId="{5E3152B9-4F3D-4305-8611-E731F614825B}"/>
    <dgm:cxn modelId="{B7C4EE28-7067-487C-8621-27F72777F77E}" type="presOf" srcId="{EB8E2F2E-8896-4DEE-84F5-9F6D2C710F5E}" destId="{4AEF6267-61EB-4C2C-9B6A-87C1D6DE7486}" srcOrd="0" destOrd="0" presId="urn:microsoft.com/office/officeart/2008/layout/NameandTitleOrganizationalChart"/>
    <dgm:cxn modelId="{B3CC3033-7B2D-4D20-A1A6-A27B34BC9BFB}" type="presOf" srcId="{5E3152B9-4F3D-4305-8611-E731F614825B}" destId="{61CAC683-20FF-4F25-B549-634E0B8B0540}" srcOrd="0" destOrd="0" presId="urn:microsoft.com/office/officeart/2008/layout/NameandTitleOrganizationalChart"/>
    <dgm:cxn modelId="{A0696E40-1390-4B39-B2ED-2546E052A78F}" type="presOf" srcId="{1DFEFC2C-49F9-4D64-9512-8571A54D6540}" destId="{71562AAD-0976-458A-B41B-2859B71BCB63}" srcOrd="0" destOrd="0" presId="urn:microsoft.com/office/officeart/2008/layout/NameandTitleOrganizationalChart"/>
    <dgm:cxn modelId="{DD0D4C5C-23C7-47BE-BE6F-1A634E06DDA5}" type="presOf" srcId="{725A527C-3551-4152-BE94-F8E58A19F72F}" destId="{24EDEECB-D036-4C80-A0FE-F5E68A887D6F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20C3C368-EC05-4A31-B0AE-3168F0E2865A}" type="presOf" srcId="{8136E717-0860-43C8-8740-A8B7C6A4D21A}" destId="{27A05AB1-4F81-4775-BB20-78DBC616AC00}" srcOrd="0" destOrd="0" presId="urn:microsoft.com/office/officeart/2008/layout/NameandTitleOrganizationalChart"/>
    <dgm:cxn modelId="{B187BB4B-4FB3-4B8E-84F9-7913BFEDC282}" type="presOf" srcId="{0CC1A930-8386-4C29-B724-34A5A42403DF}" destId="{84739C50-1DB1-4079-A40B-56ECEFB62BF3}" srcOrd="0" destOrd="0" presId="urn:microsoft.com/office/officeart/2008/layout/NameandTitleOrganizationalChart"/>
    <dgm:cxn modelId="{63BB004D-884E-405F-8359-F704EBFD4C78}" type="presOf" srcId="{82C9DD8C-AAF7-49E0-BB28-3D092A00EA8E}" destId="{2B4157C8-2902-4110-896F-0EDED80FEEA9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1608AD53-3056-429D-881E-6183A0F2038A}" type="presOf" srcId="{82C9DD8C-AAF7-49E0-BB28-3D092A00EA8E}" destId="{A3E6AA9B-F3C6-4040-A898-FB7EF735A533}" srcOrd="1" destOrd="0" presId="urn:microsoft.com/office/officeart/2008/layout/NameandTitleOrganizationalChart"/>
    <dgm:cxn modelId="{22645657-E6FD-499A-9393-267BEF09F212}" type="presOf" srcId="{143BD7C2-3C4A-4B74-97D9-C490F2131E0C}" destId="{5EC94555-5C07-49DC-B66C-012FEEFD2D24}" srcOrd="0" destOrd="0" presId="urn:microsoft.com/office/officeart/2008/layout/NameandTitleOrganizationalChart"/>
    <dgm:cxn modelId="{8891E67A-03F6-4019-9402-0D71F48A8EE7}" type="presOf" srcId="{475A4749-C98B-447F-AEAC-F29CDDF081C8}" destId="{3BBEECDD-211F-46A9-B485-132E8BE709BB}" srcOrd="0" destOrd="0" presId="urn:microsoft.com/office/officeart/2008/layout/NameandTitleOrganizationalChart"/>
    <dgm:cxn modelId="{1C4F7181-C36B-40D1-A189-4FCC856296A7}" type="presOf" srcId="{F0E14E96-D25E-436C-B33B-CB7770BE0162}" destId="{9DAA0EB4-817B-4F27-B4A9-E3B73A4158E4}" srcOrd="0" destOrd="0" presId="urn:microsoft.com/office/officeart/2008/layout/NameandTitleOrganizationalChart"/>
    <dgm:cxn modelId="{64B8F781-ABAB-4052-A9A7-DEBC0531C7AE}" type="presOf" srcId="{AD87EDA0-4B2A-445E-8E6F-10F9615AA32C}" destId="{B6D55ABE-551D-419B-B1A2-43C8BB32032F}" srcOrd="0" destOrd="0" presId="urn:microsoft.com/office/officeart/2008/layout/NameandTitleOrganizationalChart"/>
    <dgm:cxn modelId="{0B5A2282-9180-4BB9-BC10-4706D731E8F4}" type="presOf" srcId="{8136E717-0860-43C8-8740-A8B7C6A4D21A}" destId="{E99408C6-644F-440C-B3C2-0BE12F71CF2B}" srcOrd="1" destOrd="0" presId="urn:microsoft.com/office/officeart/2008/layout/NameandTitleOrganizationalChart"/>
    <dgm:cxn modelId="{4688D091-7EB5-4029-BB19-3F0F3DF1083A}" srcId="{82C9DD8C-AAF7-49E0-BB28-3D092A00EA8E}" destId="{725A527C-3551-4152-BE94-F8E58A19F72F}" srcOrd="0" destOrd="0" parTransId="{F0E14E96-D25E-436C-B33B-CB7770BE0162}" sibTransId="{E7EC93F5-A55E-4FAF-9213-3C6CCED5ECBE}"/>
    <dgm:cxn modelId="{B5ABAD97-58E2-42C5-9950-2B478F708F8E}" srcId="{B640C683-D581-4A0D-AC9C-9A70AE24C2F2}" destId="{049AA308-216D-4E08-BE3F-F9B2DCFB515A}" srcOrd="0" destOrd="0" parTransId="{AD9AAAAC-669B-4861-B6D0-D2A56CF381D1}" sibTransId="{1DFEFC2C-49F9-4D64-9512-8571A54D6540}"/>
    <dgm:cxn modelId="{0309349E-CED2-402A-9918-B2FA24642B1B}" type="presOf" srcId="{725A527C-3551-4152-BE94-F8E58A19F72F}" destId="{75DB80DB-6D95-4B9A-B35F-166497790B1A}" srcOrd="1" destOrd="0" presId="urn:microsoft.com/office/officeart/2008/layout/NameandTitleOrganizationalChart"/>
    <dgm:cxn modelId="{8413D9A3-ED57-488A-9FC4-373643852813}" type="presOf" srcId="{AE5B2F07-FCD6-4DDB-84E4-80C8092FCD96}" destId="{6AA3C478-80A3-4215-AF35-DD9E6557E205}" srcOrd="0" destOrd="0" presId="urn:microsoft.com/office/officeart/2008/layout/NameandTitleOrganizationalChart"/>
    <dgm:cxn modelId="{232293AD-21FD-4E07-A4C5-7976034119AF}" type="presOf" srcId="{2732DD17-F296-4EE6-8131-1899165B971F}" destId="{BEF7683B-DB99-4DFB-B95F-1FD033787B2F}" srcOrd="0" destOrd="0" presId="urn:microsoft.com/office/officeart/2008/layout/NameandTitleOrganizationalChart"/>
    <dgm:cxn modelId="{001CE1AD-CD23-4611-AF96-69DE7FD596B2}" srcId="{82C9DD8C-AAF7-49E0-BB28-3D092A00EA8E}" destId="{AE5B2F07-FCD6-4DDB-84E4-80C8092FCD96}" srcOrd="1" destOrd="0" parTransId="{EB8E2F2E-8896-4DEE-84F5-9F6D2C710F5E}" sibTransId="{AD87EDA0-4B2A-445E-8E6F-10F9615AA32C}"/>
    <dgm:cxn modelId="{52DA29AF-15D7-4348-9294-DBA734BC4381}" type="presOf" srcId="{049AA308-216D-4E08-BE3F-F9B2DCFB515A}" destId="{BA4190B5-42DE-4D5F-934A-9565D08F2680}" srcOrd="0" destOrd="0" presId="urn:microsoft.com/office/officeart/2008/layout/NameandTitleOrganizationalChart"/>
    <dgm:cxn modelId="{52133FB4-65BA-4E79-B267-12C085AD96E1}" type="presOf" srcId="{FE30C64B-A74C-454B-87EE-81C9C8FB0CF9}" destId="{D49C58B7-E82B-42DC-A6F6-FBD5EC2E7D70}" srcOrd="0" destOrd="0" presId="urn:microsoft.com/office/officeart/2008/layout/NameandTitleOrganizationalChart"/>
    <dgm:cxn modelId="{39C14FBA-3A15-4166-B4CE-F43096066682}" type="presOf" srcId="{1A5903F7-6348-4A76-8E9D-CF5D6946CD43}" destId="{545F0944-E275-421E-ACAE-871CB8E4E2F2}" srcOrd="0" destOrd="0" presId="urn:microsoft.com/office/officeart/2008/layout/NameandTitleOrganizationalChart"/>
    <dgm:cxn modelId="{4B51B3BA-5A5E-4138-A8B2-E68B70559EA6}" type="presOf" srcId="{2DFFE115-A861-4A2A-BA78-D517AC9F4C67}" destId="{84BFB45A-3F89-49BE-98C3-E353C933E988}" srcOrd="1" destOrd="0" presId="urn:microsoft.com/office/officeart/2008/layout/NameandTitleOrganizationalChart"/>
    <dgm:cxn modelId="{9DD5A9C0-6126-4B55-9C51-B3C595436945}" type="presOf" srcId="{143BD7C2-3C4A-4B74-97D9-C490F2131E0C}" destId="{808BBD09-A8B7-4637-BA5D-8BE13FEC9862}" srcOrd="1" destOrd="0" presId="urn:microsoft.com/office/officeart/2008/layout/NameandTitleOrganizationalChart"/>
    <dgm:cxn modelId="{0659D9C6-FACE-4ADD-A291-DBB67384669A}" type="presOf" srcId="{618CE0CF-EB7D-4A97-86F7-33F3DAD76C2D}" destId="{0E5B012C-2826-4998-87FB-2D3427A5ACE9}" srcOrd="1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AF1D27D0-68F9-4E33-83D0-0F093B42C035}" type="presOf" srcId="{2DFFE115-A861-4A2A-BA78-D517AC9F4C67}" destId="{F2DCE0AA-DD6A-49CC-B6B6-611AF983E9F9}" srcOrd="0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9C9CBD8-6FB5-47F7-897A-D1B23FB26E0E}" type="presOf" srcId="{AD9AAAAC-669B-4861-B6D0-D2A56CF381D1}" destId="{41C837EC-50F7-4FC9-A944-9D6284D5AB8E}" srcOrd="0" destOrd="0" presId="urn:microsoft.com/office/officeart/2008/layout/NameandTitleOrganizationalChart"/>
    <dgm:cxn modelId="{A660B6D9-13B5-491A-8358-188187222F76}" type="presOf" srcId="{782AB386-C122-452D-83D0-880023E941BF}" destId="{78CB9C9F-F8D6-44FA-8549-94B39225E61C}" srcOrd="0" destOrd="0" presId="urn:microsoft.com/office/officeart/2008/layout/NameandTitleOrganizationalChart"/>
    <dgm:cxn modelId="{5B8922DC-DD40-409F-8AEF-0580059C808F}" type="presOf" srcId="{AE5B2F07-FCD6-4DDB-84E4-80C8092FCD96}" destId="{8B948432-D97D-4996-B8F9-3C8C5A350615}" srcOrd="1" destOrd="0" presId="urn:microsoft.com/office/officeart/2008/layout/NameandTitleOrganizationalChart"/>
    <dgm:cxn modelId="{FE6375DE-3830-46CE-90D5-B0032E1F0544}" type="presOf" srcId="{4A8F4B4E-1B0D-412D-BA90-0F7EF36E7338}" destId="{65045D64-5A33-4B08-B0EE-418D40A35A43}" srcOrd="0" destOrd="0" presId="urn:microsoft.com/office/officeart/2008/layout/NameandTitleOrganizationalChart"/>
    <dgm:cxn modelId="{DA71BEE4-E1B4-4CD6-A928-DF2F47DEE58D}" type="presOf" srcId="{B2348492-9475-40C9-A8F0-A86A58308917}" destId="{DF8DEECA-C312-494F-9494-5BEB4B931CED}" srcOrd="0" destOrd="0" presId="urn:microsoft.com/office/officeart/2008/layout/NameandTitleOrganizationalChart"/>
    <dgm:cxn modelId="{6BD77EE5-E0E5-4136-A81E-6A3498E1AEE5}" type="presOf" srcId="{E7EC93F5-A55E-4FAF-9213-3C6CCED5ECBE}" destId="{C83F1B39-102A-40CC-AEB4-D9D16F7435C5}" srcOrd="0" destOrd="0" presId="urn:microsoft.com/office/officeart/2008/layout/NameandTitleOrganizationalChart"/>
    <dgm:cxn modelId="{C4E9C6F2-645E-4F8A-AABB-60B4FBE3F5AB}" srcId="{618CE0CF-EB7D-4A97-86F7-33F3DAD76C2D}" destId="{2DFFE115-A861-4A2A-BA78-D517AC9F4C67}" srcOrd="1" destOrd="0" parTransId="{0CC1A930-8386-4C29-B724-34A5A42403DF}" sibTransId="{4A8F4B4E-1B0D-412D-BA90-0F7EF36E7338}"/>
    <dgm:cxn modelId="{9DA814F5-D77B-40A8-AE62-0E0B385F6F78}" srcId="{8136E717-0860-43C8-8740-A8B7C6A4D21A}" destId="{143BD7C2-3C4A-4B74-97D9-C490F2131E0C}" srcOrd="0" destOrd="0" parTransId="{FE30C64B-A74C-454B-87EE-81C9C8FB0CF9}" sibTransId="{B2348492-9475-40C9-A8F0-A86A58308917}"/>
    <dgm:cxn modelId="{D453EFF5-2BCF-4F71-9C41-BE2CEFEEB426}" srcId="{049AA308-216D-4E08-BE3F-F9B2DCFB515A}" destId="{618CE0CF-EB7D-4A97-86F7-33F3DAD76C2D}" srcOrd="1" destOrd="0" parTransId="{475A4749-C98B-447F-AEAC-F29CDDF081C8}" sibTransId="{E9A3CBB4-B077-4E23-98B6-0277F13C0673}"/>
    <dgm:cxn modelId="{005D7BF7-0C27-4664-A24A-5A432079027E}" type="presOf" srcId="{049AA308-216D-4E08-BE3F-F9B2DCFB515A}" destId="{DA7E3362-528F-45F2-8E5F-F54D094644E8}" srcOrd="1" destOrd="0" presId="urn:microsoft.com/office/officeart/2008/layout/NameandTitleOrganizationalChart"/>
    <dgm:cxn modelId="{67FF6CFB-C7CF-4A8A-8F42-7054C61C216D}" type="presOf" srcId="{E9A3CBB4-B077-4E23-98B6-0277F13C0673}" destId="{306B843A-D568-422E-9F21-711C0A61143D}" srcOrd="0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4252F59B-ABDD-4C8E-9785-A1B0C97A4FBF}" type="presParOf" srcId="{78293E07-F38A-40A7-A45B-10ADD4F90F73}" destId="{41C837EC-50F7-4FC9-A944-9D6284D5AB8E}" srcOrd="0" destOrd="0" presId="urn:microsoft.com/office/officeart/2008/layout/NameandTitleOrganizationalChart"/>
    <dgm:cxn modelId="{C4B15A8C-BB62-4023-A52B-DB4FEC1D498C}" type="presParOf" srcId="{78293E07-F38A-40A7-A45B-10ADD4F90F73}" destId="{BCD05337-CC19-40FF-918D-E3AE84A1B8DF}" srcOrd="1" destOrd="0" presId="urn:microsoft.com/office/officeart/2008/layout/NameandTitleOrganizationalChart"/>
    <dgm:cxn modelId="{063D1D16-F866-4185-B546-709531C98B28}" type="presParOf" srcId="{BCD05337-CC19-40FF-918D-E3AE84A1B8DF}" destId="{4BBCEC77-671F-432A-BA6E-DE8A108E684F}" srcOrd="0" destOrd="0" presId="urn:microsoft.com/office/officeart/2008/layout/NameandTitleOrganizationalChart"/>
    <dgm:cxn modelId="{F44D6064-5F8D-49F5-ACA1-4E738A3DD8F7}" type="presParOf" srcId="{4BBCEC77-671F-432A-BA6E-DE8A108E684F}" destId="{BA4190B5-42DE-4D5F-934A-9565D08F2680}" srcOrd="0" destOrd="0" presId="urn:microsoft.com/office/officeart/2008/layout/NameandTitleOrganizationalChart"/>
    <dgm:cxn modelId="{B10D3781-1523-4735-83FD-879A967D296B}" type="presParOf" srcId="{4BBCEC77-671F-432A-BA6E-DE8A108E684F}" destId="{71562AAD-0976-458A-B41B-2859B71BCB63}" srcOrd="1" destOrd="0" presId="urn:microsoft.com/office/officeart/2008/layout/NameandTitleOrganizationalChart"/>
    <dgm:cxn modelId="{00898A3A-3753-4B53-B27D-010A7CEC7DFE}" type="presParOf" srcId="{4BBCEC77-671F-432A-BA6E-DE8A108E684F}" destId="{DA7E3362-528F-45F2-8E5F-F54D094644E8}" srcOrd="2" destOrd="0" presId="urn:microsoft.com/office/officeart/2008/layout/NameandTitleOrganizationalChart"/>
    <dgm:cxn modelId="{B7C0F198-2253-4DD5-80EA-C42C78112685}" type="presParOf" srcId="{BCD05337-CC19-40FF-918D-E3AE84A1B8DF}" destId="{558865AB-6CBA-4D3C-9B3C-57F7DEE19117}" srcOrd="1" destOrd="0" presId="urn:microsoft.com/office/officeart/2008/layout/NameandTitleOrganizationalChart"/>
    <dgm:cxn modelId="{4ECE5599-5514-4B6A-B003-12484F3A0586}" type="presParOf" srcId="{558865AB-6CBA-4D3C-9B3C-57F7DEE19117}" destId="{78CB9C9F-F8D6-44FA-8549-94B39225E61C}" srcOrd="0" destOrd="0" presId="urn:microsoft.com/office/officeart/2008/layout/NameandTitleOrganizationalChart"/>
    <dgm:cxn modelId="{555871D4-FFA9-4ADC-B408-C94F94021CB7}" type="presParOf" srcId="{558865AB-6CBA-4D3C-9B3C-57F7DEE19117}" destId="{A51AD451-9C1B-4D6C-B3CC-70327D992278}" srcOrd="1" destOrd="0" presId="urn:microsoft.com/office/officeart/2008/layout/NameandTitleOrganizationalChart"/>
    <dgm:cxn modelId="{4A2431B0-BECE-462F-83AF-8EC6313ED114}" type="presParOf" srcId="{A51AD451-9C1B-4D6C-B3CC-70327D992278}" destId="{3C1D170F-06E4-4BEE-9A75-EA4B12877AC8}" srcOrd="0" destOrd="0" presId="urn:microsoft.com/office/officeart/2008/layout/NameandTitleOrganizationalChart"/>
    <dgm:cxn modelId="{8512832A-04AA-4289-A985-DBBEB1A60C6F}" type="presParOf" srcId="{3C1D170F-06E4-4BEE-9A75-EA4B12877AC8}" destId="{27A05AB1-4F81-4775-BB20-78DBC616AC00}" srcOrd="0" destOrd="0" presId="urn:microsoft.com/office/officeart/2008/layout/NameandTitleOrganizationalChart"/>
    <dgm:cxn modelId="{25F20ACB-295F-4CB6-9548-D91128DA872E}" type="presParOf" srcId="{3C1D170F-06E4-4BEE-9A75-EA4B12877AC8}" destId="{545F0944-E275-421E-ACAE-871CB8E4E2F2}" srcOrd="1" destOrd="0" presId="urn:microsoft.com/office/officeart/2008/layout/NameandTitleOrganizationalChart"/>
    <dgm:cxn modelId="{725ADF48-10BE-40FD-A1DD-6996C55CEFE3}" type="presParOf" srcId="{3C1D170F-06E4-4BEE-9A75-EA4B12877AC8}" destId="{E99408C6-644F-440C-B3C2-0BE12F71CF2B}" srcOrd="2" destOrd="0" presId="urn:microsoft.com/office/officeart/2008/layout/NameandTitleOrganizationalChart"/>
    <dgm:cxn modelId="{24216F67-5DBE-426D-B4CE-3C4EC843768D}" type="presParOf" srcId="{A51AD451-9C1B-4D6C-B3CC-70327D992278}" destId="{D3BF0AC2-0DA7-41DB-AEDD-42A4867D23FF}" srcOrd="1" destOrd="0" presId="urn:microsoft.com/office/officeart/2008/layout/NameandTitleOrganizationalChart"/>
    <dgm:cxn modelId="{2C987373-80C7-431D-AE41-27872EB522BD}" type="presParOf" srcId="{D3BF0AC2-0DA7-41DB-AEDD-42A4867D23FF}" destId="{D49C58B7-E82B-42DC-A6F6-FBD5EC2E7D70}" srcOrd="0" destOrd="0" presId="urn:microsoft.com/office/officeart/2008/layout/NameandTitleOrganizationalChart"/>
    <dgm:cxn modelId="{FBDBEB44-FECA-4B7F-8804-A5AD294D4E2B}" type="presParOf" srcId="{D3BF0AC2-0DA7-41DB-AEDD-42A4867D23FF}" destId="{BA165AA1-DF10-4D5E-8E1F-5A46239FD18B}" srcOrd="1" destOrd="0" presId="urn:microsoft.com/office/officeart/2008/layout/NameandTitleOrganizationalChart"/>
    <dgm:cxn modelId="{B507F1D1-1048-42A3-9765-28512017BA6C}" type="presParOf" srcId="{BA165AA1-DF10-4D5E-8E1F-5A46239FD18B}" destId="{084143A4-F35C-4D65-AD13-25E31E207575}" srcOrd="0" destOrd="0" presId="urn:microsoft.com/office/officeart/2008/layout/NameandTitleOrganizationalChart"/>
    <dgm:cxn modelId="{CFCF64F2-D158-455E-9420-486008F513B9}" type="presParOf" srcId="{084143A4-F35C-4D65-AD13-25E31E207575}" destId="{5EC94555-5C07-49DC-B66C-012FEEFD2D24}" srcOrd="0" destOrd="0" presId="urn:microsoft.com/office/officeart/2008/layout/NameandTitleOrganizationalChart"/>
    <dgm:cxn modelId="{4C4DDDDE-B793-4AED-B602-A02AD1F705BE}" type="presParOf" srcId="{084143A4-F35C-4D65-AD13-25E31E207575}" destId="{DF8DEECA-C312-494F-9494-5BEB4B931CED}" srcOrd="1" destOrd="0" presId="urn:microsoft.com/office/officeart/2008/layout/NameandTitleOrganizationalChart"/>
    <dgm:cxn modelId="{DDD6E3CA-4244-4494-806D-231550FDA4B8}" type="presParOf" srcId="{084143A4-F35C-4D65-AD13-25E31E207575}" destId="{808BBD09-A8B7-4637-BA5D-8BE13FEC9862}" srcOrd="2" destOrd="0" presId="urn:microsoft.com/office/officeart/2008/layout/NameandTitleOrganizationalChart"/>
    <dgm:cxn modelId="{37C11998-9A4C-48BE-9C1A-41B464B7CF60}" type="presParOf" srcId="{BA165AA1-DF10-4D5E-8E1F-5A46239FD18B}" destId="{A098BF3E-E1B2-496F-A112-5258BDD386A0}" srcOrd="1" destOrd="0" presId="urn:microsoft.com/office/officeart/2008/layout/NameandTitleOrganizationalChart"/>
    <dgm:cxn modelId="{FB6A29BF-3D53-44D0-A45F-85DCFD54B03D}" type="presParOf" srcId="{BA165AA1-DF10-4D5E-8E1F-5A46239FD18B}" destId="{A0FAC89B-D970-466F-94F1-6B3F3CE25255}" srcOrd="2" destOrd="0" presId="urn:microsoft.com/office/officeart/2008/layout/NameandTitleOrganizationalChart"/>
    <dgm:cxn modelId="{37531A73-0613-4AEA-8137-E72815D283B6}" type="presParOf" srcId="{A51AD451-9C1B-4D6C-B3CC-70327D992278}" destId="{78FA06D0-3A57-41BB-AF16-F74C138DD0FD}" srcOrd="2" destOrd="0" presId="urn:microsoft.com/office/officeart/2008/layout/NameandTitleOrganizationalChart"/>
    <dgm:cxn modelId="{09EF984A-5D45-4713-A32F-C2219B7E138B}" type="presParOf" srcId="{558865AB-6CBA-4D3C-9B3C-57F7DEE19117}" destId="{3BBEECDD-211F-46A9-B485-132E8BE709BB}" srcOrd="2" destOrd="0" presId="urn:microsoft.com/office/officeart/2008/layout/NameandTitleOrganizationalChart"/>
    <dgm:cxn modelId="{0DC215F9-724E-454F-A9A3-DD56D0D4D93F}" type="presParOf" srcId="{558865AB-6CBA-4D3C-9B3C-57F7DEE19117}" destId="{424BF03D-26F1-4751-A0F3-48608BF4814F}" srcOrd="3" destOrd="0" presId="urn:microsoft.com/office/officeart/2008/layout/NameandTitleOrganizationalChart"/>
    <dgm:cxn modelId="{51B8B0BE-FC70-4D99-984C-A37F28D33E9F}" type="presParOf" srcId="{424BF03D-26F1-4751-A0F3-48608BF4814F}" destId="{FAB0EA52-14DF-4AEF-8EDF-0053CDF43BF5}" srcOrd="0" destOrd="0" presId="urn:microsoft.com/office/officeart/2008/layout/NameandTitleOrganizationalChart"/>
    <dgm:cxn modelId="{8C2CB5AE-4F50-4BD2-9571-61D882F8790B}" type="presParOf" srcId="{FAB0EA52-14DF-4AEF-8EDF-0053CDF43BF5}" destId="{48A44068-AD92-4C42-983F-A78EA7A349AA}" srcOrd="0" destOrd="0" presId="urn:microsoft.com/office/officeart/2008/layout/NameandTitleOrganizationalChart"/>
    <dgm:cxn modelId="{8EB2BCFA-CFEC-4F67-96C6-047C899B546A}" type="presParOf" srcId="{FAB0EA52-14DF-4AEF-8EDF-0053CDF43BF5}" destId="{306B843A-D568-422E-9F21-711C0A61143D}" srcOrd="1" destOrd="0" presId="urn:microsoft.com/office/officeart/2008/layout/NameandTitleOrganizationalChart"/>
    <dgm:cxn modelId="{1A54D56A-191F-4387-8A6C-406C0C94EC29}" type="presParOf" srcId="{FAB0EA52-14DF-4AEF-8EDF-0053CDF43BF5}" destId="{0E5B012C-2826-4998-87FB-2D3427A5ACE9}" srcOrd="2" destOrd="0" presId="urn:microsoft.com/office/officeart/2008/layout/NameandTitleOrganizationalChart"/>
    <dgm:cxn modelId="{031E5014-96D7-4A42-95DB-88A33D289109}" type="presParOf" srcId="{424BF03D-26F1-4751-A0F3-48608BF4814F}" destId="{C970EBD4-DF31-4657-875B-27250ED4C1B9}" srcOrd="1" destOrd="0" presId="urn:microsoft.com/office/officeart/2008/layout/NameandTitleOrganizationalChart"/>
    <dgm:cxn modelId="{0A81CDC1-FCE4-4F8C-8037-506EF4B1F386}" type="presParOf" srcId="{C970EBD4-DF31-4657-875B-27250ED4C1B9}" destId="{BEF7683B-DB99-4DFB-B95F-1FD033787B2F}" srcOrd="0" destOrd="0" presId="urn:microsoft.com/office/officeart/2008/layout/NameandTitleOrganizationalChart"/>
    <dgm:cxn modelId="{6D5B48D3-B723-4E9A-95C7-40DDC3CD2DAE}" type="presParOf" srcId="{C970EBD4-DF31-4657-875B-27250ED4C1B9}" destId="{5F62D72A-0711-41CB-A9B4-16B67727B9F3}" srcOrd="1" destOrd="0" presId="urn:microsoft.com/office/officeart/2008/layout/NameandTitleOrganizationalChart"/>
    <dgm:cxn modelId="{ED089CBF-E0D6-4316-A5BD-C45D3E982127}" type="presParOf" srcId="{5F62D72A-0711-41CB-A9B4-16B67727B9F3}" destId="{55F41595-18ED-4B83-A685-DFF30D1A6D05}" srcOrd="0" destOrd="0" presId="urn:microsoft.com/office/officeart/2008/layout/NameandTitleOrganizationalChart"/>
    <dgm:cxn modelId="{B5718317-5204-48DB-A1D0-4306AD802AA7}" type="presParOf" srcId="{55F41595-18ED-4B83-A685-DFF30D1A6D05}" destId="{2B4157C8-2902-4110-896F-0EDED80FEEA9}" srcOrd="0" destOrd="0" presId="urn:microsoft.com/office/officeart/2008/layout/NameandTitleOrganizationalChart"/>
    <dgm:cxn modelId="{B4F80808-1C8C-435B-B7E0-2B713983ABDB}" type="presParOf" srcId="{55F41595-18ED-4B83-A685-DFF30D1A6D05}" destId="{61CAC683-20FF-4F25-B549-634E0B8B0540}" srcOrd="1" destOrd="0" presId="urn:microsoft.com/office/officeart/2008/layout/NameandTitleOrganizationalChart"/>
    <dgm:cxn modelId="{4A0C7A73-8692-4DF6-AE89-39D006661CF3}" type="presParOf" srcId="{55F41595-18ED-4B83-A685-DFF30D1A6D05}" destId="{A3E6AA9B-F3C6-4040-A898-FB7EF735A533}" srcOrd="2" destOrd="0" presId="urn:microsoft.com/office/officeart/2008/layout/NameandTitleOrganizationalChart"/>
    <dgm:cxn modelId="{4B19C09E-8897-4D23-B2C2-F695809F716C}" type="presParOf" srcId="{5F62D72A-0711-41CB-A9B4-16B67727B9F3}" destId="{D8DD2E96-6EC0-4EDB-81F5-00DEE22D37A1}" srcOrd="1" destOrd="0" presId="urn:microsoft.com/office/officeart/2008/layout/NameandTitleOrganizationalChart"/>
    <dgm:cxn modelId="{82AC4310-D076-4BD3-9A88-BCE53F8FE07B}" type="presParOf" srcId="{D8DD2E96-6EC0-4EDB-81F5-00DEE22D37A1}" destId="{9DAA0EB4-817B-4F27-B4A9-E3B73A4158E4}" srcOrd="0" destOrd="0" presId="urn:microsoft.com/office/officeart/2008/layout/NameandTitleOrganizationalChart"/>
    <dgm:cxn modelId="{FBD57B06-1C2C-4522-8149-9BB2DCA266E1}" type="presParOf" srcId="{D8DD2E96-6EC0-4EDB-81F5-00DEE22D37A1}" destId="{922F46DF-A648-4E4D-BF10-C76C00F1DE68}" srcOrd="1" destOrd="0" presId="urn:microsoft.com/office/officeart/2008/layout/NameandTitleOrganizationalChart"/>
    <dgm:cxn modelId="{C0F36A76-C101-4438-B23E-EFE43E734B8C}" type="presParOf" srcId="{922F46DF-A648-4E4D-BF10-C76C00F1DE68}" destId="{F08552DB-BECB-4801-8892-AAD274C4FEA3}" srcOrd="0" destOrd="0" presId="urn:microsoft.com/office/officeart/2008/layout/NameandTitleOrganizationalChart"/>
    <dgm:cxn modelId="{7B042E43-F8C7-4114-A9A2-10B0D9685DD4}" type="presParOf" srcId="{F08552DB-BECB-4801-8892-AAD274C4FEA3}" destId="{24EDEECB-D036-4C80-A0FE-F5E68A887D6F}" srcOrd="0" destOrd="0" presId="urn:microsoft.com/office/officeart/2008/layout/NameandTitleOrganizationalChart"/>
    <dgm:cxn modelId="{ED1A819B-8475-47CE-8611-2D325DE1222D}" type="presParOf" srcId="{F08552DB-BECB-4801-8892-AAD274C4FEA3}" destId="{C83F1B39-102A-40CC-AEB4-D9D16F7435C5}" srcOrd="1" destOrd="0" presId="urn:microsoft.com/office/officeart/2008/layout/NameandTitleOrganizationalChart"/>
    <dgm:cxn modelId="{390181C8-9831-4FDC-BE2B-8BA566426991}" type="presParOf" srcId="{F08552DB-BECB-4801-8892-AAD274C4FEA3}" destId="{75DB80DB-6D95-4B9A-B35F-166497790B1A}" srcOrd="2" destOrd="0" presId="urn:microsoft.com/office/officeart/2008/layout/NameandTitleOrganizationalChart"/>
    <dgm:cxn modelId="{57DBA312-FF9F-4FC3-9E4D-F2C8649ABD77}" type="presParOf" srcId="{922F46DF-A648-4E4D-BF10-C76C00F1DE68}" destId="{30326C00-DE4A-41CB-9BF1-6F5263EFCC7F}" srcOrd="1" destOrd="0" presId="urn:microsoft.com/office/officeart/2008/layout/NameandTitleOrganizationalChart"/>
    <dgm:cxn modelId="{1CB23361-4140-4C27-9FC8-FA1470912698}" type="presParOf" srcId="{922F46DF-A648-4E4D-BF10-C76C00F1DE68}" destId="{AC61C95B-1B46-4BC2-A4FB-DA1AD48259FF}" srcOrd="2" destOrd="0" presId="urn:microsoft.com/office/officeart/2008/layout/NameandTitleOrganizationalChart"/>
    <dgm:cxn modelId="{DE6D0ECF-FA46-475A-90CA-088E8959E3C3}" type="presParOf" srcId="{D8DD2E96-6EC0-4EDB-81F5-00DEE22D37A1}" destId="{4AEF6267-61EB-4C2C-9B6A-87C1D6DE7486}" srcOrd="2" destOrd="0" presId="urn:microsoft.com/office/officeart/2008/layout/NameandTitleOrganizationalChart"/>
    <dgm:cxn modelId="{226E2041-7F75-4E73-BAD5-A9DAA6CFEAE0}" type="presParOf" srcId="{D8DD2E96-6EC0-4EDB-81F5-00DEE22D37A1}" destId="{605FDB3D-FD89-4C97-BDF1-91D71B344D9F}" srcOrd="3" destOrd="0" presId="urn:microsoft.com/office/officeart/2008/layout/NameandTitleOrganizationalChart"/>
    <dgm:cxn modelId="{4E45E07C-A82D-4813-993D-AB4EDC7FACAE}" type="presParOf" srcId="{605FDB3D-FD89-4C97-BDF1-91D71B344D9F}" destId="{5079D89E-4808-4E03-8C62-3900A126B221}" srcOrd="0" destOrd="0" presId="urn:microsoft.com/office/officeart/2008/layout/NameandTitleOrganizationalChart"/>
    <dgm:cxn modelId="{5E22FDF7-F587-4E97-AC26-802CA7C7ABB3}" type="presParOf" srcId="{5079D89E-4808-4E03-8C62-3900A126B221}" destId="{6AA3C478-80A3-4215-AF35-DD9E6557E205}" srcOrd="0" destOrd="0" presId="urn:microsoft.com/office/officeart/2008/layout/NameandTitleOrganizationalChart"/>
    <dgm:cxn modelId="{55B375B7-1F07-48F7-8717-5DBC6FC0DA3E}" type="presParOf" srcId="{5079D89E-4808-4E03-8C62-3900A126B221}" destId="{B6D55ABE-551D-419B-B1A2-43C8BB32032F}" srcOrd="1" destOrd="0" presId="urn:microsoft.com/office/officeart/2008/layout/NameandTitleOrganizationalChart"/>
    <dgm:cxn modelId="{CC185FED-35A4-4CDC-97BE-B92BC3E8D923}" type="presParOf" srcId="{5079D89E-4808-4E03-8C62-3900A126B221}" destId="{8B948432-D97D-4996-B8F9-3C8C5A350615}" srcOrd="2" destOrd="0" presId="urn:microsoft.com/office/officeart/2008/layout/NameandTitleOrganizationalChart"/>
    <dgm:cxn modelId="{7ED9AA87-6F36-48DD-8BAD-782A47C9D27D}" type="presParOf" srcId="{605FDB3D-FD89-4C97-BDF1-91D71B344D9F}" destId="{A05B6049-6CD0-46A3-B0F0-8F45CC730646}" srcOrd="1" destOrd="0" presId="urn:microsoft.com/office/officeart/2008/layout/NameandTitleOrganizationalChart"/>
    <dgm:cxn modelId="{3429AAD2-EC41-47A9-970E-78CC54E33B8F}" type="presParOf" srcId="{605FDB3D-FD89-4C97-BDF1-91D71B344D9F}" destId="{0DCF8AC1-3750-4D09-BD95-49DCCB79103B}" srcOrd="2" destOrd="0" presId="urn:microsoft.com/office/officeart/2008/layout/NameandTitleOrganizationalChart"/>
    <dgm:cxn modelId="{6251DB63-9820-48FC-BA25-341E09A45509}" type="presParOf" srcId="{5F62D72A-0711-41CB-A9B4-16B67727B9F3}" destId="{2E58C115-5270-41FD-9AF8-0490FCCB9ED2}" srcOrd="2" destOrd="0" presId="urn:microsoft.com/office/officeart/2008/layout/NameandTitleOrganizationalChart"/>
    <dgm:cxn modelId="{76253B1E-12DE-4015-9CDB-00B2D03ECD84}" type="presParOf" srcId="{C970EBD4-DF31-4657-875B-27250ED4C1B9}" destId="{84739C50-1DB1-4079-A40B-56ECEFB62BF3}" srcOrd="2" destOrd="0" presId="urn:microsoft.com/office/officeart/2008/layout/NameandTitleOrganizationalChart"/>
    <dgm:cxn modelId="{AD3478F3-E358-4D8B-9D09-DD52608D8F6C}" type="presParOf" srcId="{C970EBD4-DF31-4657-875B-27250ED4C1B9}" destId="{1526D690-A9C7-4831-A1AA-5E8C2D13B303}" srcOrd="3" destOrd="0" presId="urn:microsoft.com/office/officeart/2008/layout/NameandTitleOrganizationalChart"/>
    <dgm:cxn modelId="{BA1DAD52-382E-4043-A27B-9D13B9170330}" type="presParOf" srcId="{1526D690-A9C7-4831-A1AA-5E8C2D13B303}" destId="{AB97BBB5-8CBA-4CC0-A105-5C5E5DD62F39}" srcOrd="0" destOrd="0" presId="urn:microsoft.com/office/officeart/2008/layout/NameandTitleOrganizationalChart"/>
    <dgm:cxn modelId="{A4B5AB36-D68D-41EB-9046-EFE5A898D6D6}" type="presParOf" srcId="{AB97BBB5-8CBA-4CC0-A105-5C5E5DD62F39}" destId="{F2DCE0AA-DD6A-49CC-B6B6-611AF983E9F9}" srcOrd="0" destOrd="0" presId="urn:microsoft.com/office/officeart/2008/layout/NameandTitleOrganizationalChart"/>
    <dgm:cxn modelId="{79638316-C425-4AF7-B0DE-27327C65B24E}" type="presParOf" srcId="{AB97BBB5-8CBA-4CC0-A105-5C5E5DD62F39}" destId="{65045D64-5A33-4B08-B0EE-418D40A35A43}" srcOrd="1" destOrd="0" presId="urn:microsoft.com/office/officeart/2008/layout/NameandTitleOrganizationalChart"/>
    <dgm:cxn modelId="{5F4D87DB-C092-450E-AD83-32F5740440B4}" type="presParOf" srcId="{AB97BBB5-8CBA-4CC0-A105-5C5E5DD62F39}" destId="{84BFB45A-3F89-49BE-98C3-E353C933E988}" srcOrd="2" destOrd="0" presId="urn:microsoft.com/office/officeart/2008/layout/NameandTitleOrganizationalChart"/>
    <dgm:cxn modelId="{0B120D48-1038-4737-AE33-D6DA34915847}" type="presParOf" srcId="{1526D690-A9C7-4831-A1AA-5E8C2D13B303}" destId="{D4D7159B-275B-44DE-82A0-49F9DD8C7531}" srcOrd="1" destOrd="0" presId="urn:microsoft.com/office/officeart/2008/layout/NameandTitleOrganizationalChart"/>
    <dgm:cxn modelId="{CD36DFF7-F2CD-4B13-BA2F-4476DAC6415E}" type="presParOf" srcId="{1526D690-A9C7-4831-A1AA-5E8C2D13B303}" destId="{0E7AB82A-5258-4B05-9C99-6C49F879B595}" srcOrd="2" destOrd="0" presId="urn:microsoft.com/office/officeart/2008/layout/NameandTitleOrganizationalChart"/>
    <dgm:cxn modelId="{227D7655-592B-47F6-A5EE-EB84DA6EC440}" type="presParOf" srcId="{424BF03D-26F1-4751-A0F3-48608BF4814F}" destId="{84BBE1D5-D6FD-46E6-9048-1EA664F13DAA}" srcOrd="2" destOrd="0" presId="urn:microsoft.com/office/officeart/2008/layout/NameandTitleOrganizationalChart"/>
    <dgm:cxn modelId="{8DF2F656-77A3-4F33-A690-B303C71243F0}" type="presParOf" srcId="{BCD05337-CC19-40FF-918D-E3AE84A1B8DF}" destId="{27249276-BA73-4214-8F25-A9656C48CF0D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D07DE462-CBCD-481F-B386-A86299F32DAB}">
      <dgm:prSet phldrT="[Text]"/>
      <dgm:spPr/>
      <dgm:t>
        <a:bodyPr/>
        <a:lstStyle/>
        <a:p>
          <a:r>
            <a:rPr lang="en-US"/>
            <a:t>Chief of Information Technology</a:t>
          </a:r>
          <a:br>
            <a:rPr lang="en-US"/>
          </a:br>
          <a:r>
            <a:rPr lang="en-US"/>
            <a:t>(Mohammed Ramadan)</a:t>
          </a:r>
        </a:p>
      </dgm:t>
    </dgm:pt>
    <dgm:pt modelId="{E9495085-BEEE-4AA3-BF49-6C402DB5E721}" type="parTrans" cxnId="{FEE9584E-0A9D-4EF6-AE88-DEB0976DB782}">
      <dgm:prSet/>
      <dgm:spPr/>
      <dgm:t>
        <a:bodyPr/>
        <a:lstStyle/>
        <a:p>
          <a:endParaRPr lang="en-US"/>
        </a:p>
      </dgm:t>
    </dgm:pt>
    <dgm:pt modelId="{9BAED9E5-BC8E-40F9-BD01-5AE9D6AEB17D}" type="sibTrans" cxnId="{FEE9584E-0A9D-4EF6-AE88-DEB0976DB782}">
      <dgm:prSet/>
      <dgm:spPr/>
      <dgm:t>
        <a:bodyPr/>
        <a:lstStyle/>
        <a:p>
          <a:endParaRPr lang="en-US"/>
        </a:p>
      </dgm:t>
    </dgm:pt>
    <dgm:pt modelId="{3BEAF447-D725-41A7-83CD-D37044840E5D}">
      <dgm:prSet phldrT="[Text]"/>
      <dgm:spPr/>
      <dgm:t>
        <a:bodyPr/>
        <a:lstStyle/>
        <a:p>
          <a:r>
            <a:rPr lang="en-US"/>
            <a:t>Systems Administrator (3)</a:t>
          </a:r>
        </a:p>
      </dgm:t>
    </dgm:pt>
    <dgm:pt modelId="{BF59BEF0-2F5D-4F7F-BA8D-11981ECDC032}" type="parTrans" cxnId="{51056BF6-D8CE-4E80-B3B8-E0B033EC966D}">
      <dgm:prSet/>
      <dgm:spPr/>
      <dgm:t>
        <a:bodyPr/>
        <a:lstStyle/>
        <a:p>
          <a:endParaRPr lang="en-US"/>
        </a:p>
      </dgm:t>
    </dgm:pt>
    <dgm:pt modelId="{75635516-3BDC-407E-8F48-7E8DEAEC0B08}" type="sibTrans" cxnId="{51056BF6-D8CE-4E80-B3B8-E0B033EC966D}">
      <dgm:prSet/>
      <dgm:spPr/>
      <dgm:t>
        <a:bodyPr/>
        <a:lstStyle/>
        <a:p>
          <a:endParaRPr lang="en-US"/>
        </a:p>
      </dgm:t>
    </dgm:pt>
    <dgm:pt modelId="{BEFC4FC0-E92C-47FA-94D1-5B5D2A3FB0E5}">
      <dgm:prSet phldrT="[Text]"/>
      <dgm:spPr/>
      <dgm:t>
        <a:bodyPr/>
        <a:lstStyle/>
        <a:p>
          <a:r>
            <a:rPr lang="en-US"/>
            <a:t>IT Representative (3)</a:t>
          </a:r>
        </a:p>
      </dgm:t>
    </dgm:pt>
    <dgm:pt modelId="{83A74120-BEE7-4304-AE76-7B61ADA2336F}" type="parTrans" cxnId="{FEBD9A73-2C3D-4625-B655-4D863FF1CFF8}">
      <dgm:prSet/>
      <dgm:spPr/>
      <dgm:t>
        <a:bodyPr/>
        <a:lstStyle/>
        <a:p>
          <a:endParaRPr lang="en-US"/>
        </a:p>
      </dgm:t>
    </dgm:pt>
    <dgm:pt modelId="{44D28871-9D54-43E9-BD52-3BF800A8DF5B}" type="sibTrans" cxnId="{FEBD9A73-2C3D-4625-B655-4D863FF1CFF8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3"/>
      <dgm:spPr/>
    </dgm:pt>
    <dgm:pt modelId="{78293E07-F38A-40A7-A45B-10ADD4F90F73}" type="pres">
      <dgm:prSet presAssocID="{B640C683-D581-4A0D-AC9C-9A70AE24C2F2}" presName="hierChild2" presStyleCnt="0"/>
      <dgm:spPr/>
    </dgm:pt>
    <dgm:pt modelId="{0C5CCD58-EA3B-45E3-89A4-2D58D84A07FF}" type="pres">
      <dgm:prSet presAssocID="{E9495085-BEEE-4AA3-BF49-6C402DB5E721}" presName="Name37" presStyleLbl="parChTrans1D2" presStyleIdx="0" presStyleCnt="1"/>
      <dgm:spPr/>
    </dgm:pt>
    <dgm:pt modelId="{0ECF5C14-63B3-4332-9D49-2AE4481F776C}" type="pres">
      <dgm:prSet presAssocID="{D07DE462-CBCD-481F-B386-A86299F32DAB}" presName="hierRoot2" presStyleCnt="0">
        <dgm:presLayoutVars>
          <dgm:hierBranch val="init"/>
        </dgm:presLayoutVars>
      </dgm:prSet>
      <dgm:spPr/>
    </dgm:pt>
    <dgm:pt modelId="{DE7BE414-948A-4680-AD2E-20F9188506AB}" type="pres">
      <dgm:prSet presAssocID="{D07DE462-CBCD-481F-B386-A86299F32DAB}" presName="rootComposite" presStyleCnt="0"/>
      <dgm:spPr/>
    </dgm:pt>
    <dgm:pt modelId="{5AEAE38F-A17B-486A-996A-310204632443}" type="pres">
      <dgm:prSet presAssocID="{D07DE462-CBCD-481F-B386-A86299F32DAB}" presName="rootText" presStyleLbl="node1" presStyleIdx="0" presStyleCnt="3">
        <dgm:presLayoutVars>
          <dgm:chMax/>
          <dgm:chPref val="3"/>
        </dgm:presLayoutVars>
      </dgm:prSet>
      <dgm:spPr/>
    </dgm:pt>
    <dgm:pt modelId="{1B9531E3-5B90-4312-817C-ED172130680C}" type="pres">
      <dgm:prSet presAssocID="{D07DE462-CBCD-481F-B386-A86299F32DAB}" presName="titleText2" presStyleLbl="fgAcc1" presStyleIdx="0" presStyleCnt="3">
        <dgm:presLayoutVars>
          <dgm:chMax val="0"/>
          <dgm:chPref val="0"/>
        </dgm:presLayoutVars>
      </dgm:prSet>
      <dgm:spPr/>
    </dgm:pt>
    <dgm:pt modelId="{921B8C6D-653A-414A-8177-D7E0552FB7BA}" type="pres">
      <dgm:prSet presAssocID="{D07DE462-CBCD-481F-B386-A86299F32DAB}" presName="rootConnector" presStyleLbl="node2" presStyleIdx="0" presStyleCnt="0"/>
      <dgm:spPr/>
    </dgm:pt>
    <dgm:pt modelId="{41D388D7-AC2E-41AA-AAD8-E2B240BA421F}" type="pres">
      <dgm:prSet presAssocID="{D07DE462-CBCD-481F-B386-A86299F32DAB}" presName="hierChild4" presStyleCnt="0"/>
      <dgm:spPr/>
    </dgm:pt>
    <dgm:pt modelId="{8636591E-C484-4EF0-8E54-98EAB309864D}" type="pres">
      <dgm:prSet presAssocID="{BF59BEF0-2F5D-4F7F-BA8D-11981ECDC032}" presName="Name37" presStyleLbl="parChTrans1D3" presStyleIdx="0" presStyleCnt="1"/>
      <dgm:spPr/>
    </dgm:pt>
    <dgm:pt modelId="{ED3420D5-53E6-43BE-9503-1864C986720A}" type="pres">
      <dgm:prSet presAssocID="{3BEAF447-D725-41A7-83CD-D37044840E5D}" presName="hierRoot2" presStyleCnt="0">
        <dgm:presLayoutVars>
          <dgm:hierBranch val="init"/>
        </dgm:presLayoutVars>
      </dgm:prSet>
      <dgm:spPr/>
    </dgm:pt>
    <dgm:pt modelId="{88E9884F-20A8-45CE-9A81-3942643579FD}" type="pres">
      <dgm:prSet presAssocID="{3BEAF447-D725-41A7-83CD-D37044840E5D}" presName="rootComposite" presStyleCnt="0"/>
      <dgm:spPr/>
    </dgm:pt>
    <dgm:pt modelId="{9E9FDA0C-54C2-410F-BAF0-963BD8591548}" type="pres">
      <dgm:prSet presAssocID="{3BEAF447-D725-41A7-83CD-D37044840E5D}" presName="rootText" presStyleLbl="node1" presStyleIdx="1" presStyleCnt="3">
        <dgm:presLayoutVars>
          <dgm:chMax/>
          <dgm:chPref val="3"/>
        </dgm:presLayoutVars>
      </dgm:prSet>
      <dgm:spPr/>
    </dgm:pt>
    <dgm:pt modelId="{C64AAEAD-4950-4513-97E7-BE82460C0D3E}" type="pres">
      <dgm:prSet presAssocID="{3BEAF447-D725-41A7-83CD-D37044840E5D}" presName="titleText2" presStyleLbl="fgAcc1" presStyleIdx="1" presStyleCnt="3">
        <dgm:presLayoutVars>
          <dgm:chMax val="0"/>
          <dgm:chPref val="0"/>
        </dgm:presLayoutVars>
      </dgm:prSet>
      <dgm:spPr/>
    </dgm:pt>
    <dgm:pt modelId="{EE173017-720B-4028-8B22-A7A41F75F3EE}" type="pres">
      <dgm:prSet presAssocID="{3BEAF447-D725-41A7-83CD-D37044840E5D}" presName="rootConnector" presStyleLbl="node3" presStyleIdx="0" presStyleCnt="0"/>
      <dgm:spPr/>
    </dgm:pt>
    <dgm:pt modelId="{337DDB11-7295-41C0-9045-7AEF35C5FDCB}" type="pres">
      <dgm:prSet presAssocID="{3BEAF447-D725-41A7-83CD-D37044840E5D}" presName="hierChild4" presStyleCnt="0"/>
      <dgm:spPr/>
    </dgm:pt>
    <dgm:pt modelId="{535FA9D0-0E26-4636-B3D0-7B09E50DA985}" type="pres">
      <dgm:prSet presAssocID="{83A74120-BEE7-4304-AE76-7B61ADA2336F}" presName="Name37" presStyleLbl="parChTrans1D4" presStyleIdx="0" presStyleCnt="1"/>
      <dgm:spPr/>
    </dgm:pt>
    <dgm:pt modelId="{81F8DDF7-85DF-40CD-9718-39F6D88A3536}" type="pres">
      <dgm:prSet presAssocID="{BEFC4FC0-E92C-47FA-94D1-5B5D2A3FB0E5}" presName="hierRoot2" presStyleCnt="0">
        <dgm:presLayoutVars>
          <dgm:hierBranch val="init"/>
        </dgm:presLayoutVars>
      </dgm:prSet>
      <dgm:spPr/>
    </dgm:pt>
    <dgm:pt modelId="{71E238F0-BC0A-47CB-996A-9B49900311E4}" type="pres">
      <dgm:prSet presAssocID="{BEFC4FC0-E92C-47FA-94D1-5B5D2A3FB0E5}" presName="rootComposite" presStyleCnt="0"/>
      <dgm:spPr/>
    </dgm:pt>
    <dgm:pt modelId="{DEF1CC85-C488-4A12-8E84-D65F3EB1744D}" type="pres">
      <dgm:prSet presAssocID="{BEFC4FC0-E92C-47FA-94D1-5B5D2A3FB0E5}" presName="rootText" presStyleLbl="node1" presStyleIdx="2" presStyleCnt="3">
        <dgm:presLayoutVars>
          <dgm:chMax/>
          <dgm:chPref val="3"/>
        </dgm:presLayoutVars>
      </dgm:prSet>
      <dgm:spPr/>
    </dgm:pt>
    <dgm:pt modelId="{28C1D904-8C81-4ECC-9B20-6C5283FEAD37}" type="pres">
      <dgm:prSet presAssocID="{BEFC4FC0-E92C-47FA-94D1-5B5D2A3FB0E5}" presName="titleText2" presStyleLbl="fgAcc1" presStyleIdx="2" presStyleCnt="3">
        <dgm:presLayoutVars>
          <dgm:chMax val="0"/>
          <dgm:chPref val="0"/>
        </dgm:presLayoutVars>
      </dgm:prSet>
      <dgm:spPr/>
    </dgm:pt>
    <dgm:pt modelId="{A46AD372-2883-4634-BB7F-C2F8CC53E94D}" type="pres">
      <dgm:prSet presAssocID="{BEFC4FC0-E92C-47FA-94D1-5B5D2A3FB0E5}" presName="rootConnector" presStyleLbl="node4" presStyleIdx="0" presStyleCnt="0"/>
      <dgm:spPr/>
    </dgm:pt>
    <dgm:pt modelId="{4A3BA9E3-0E8E-4155-801C-404C8904EE5F}" type="pres">
      <dgm:prSet presAssocID="{BEFC4FC0-E92C-47FA-94D1-5B5D2A3FB0E5}" presName="hierChild4" presStyleCnt="0"/>
      <dgm:spPr/>
    </dgm:pt>
    <dgm:pt modelId="{2B1EB5F7-D0D3-4A31-9483-4F147CDB1887}" type="pres">
      <dgm:prSet presAssocID="{BEFC4FC0-E92C-47FA-94D1-5B5D2A3FB0E5}" presName="hierChild5" presStyleCnt="0"/>
      <dgm:spPr/>
    </dgm:pt>
    <dgm:pt modelId="{2D035C9F-843D-4D5C-AA84-1FE65DF53720}" type="pres">
      <dgm:prSet presAssocID="{3BEAF447-D725-41A7-83CD-D37044840E5D}" presName="hierChild5" presStyleCnt="0"/>
      <dgm:spPr/>
    </dgm:pt>
    <dgm:pt modelId="{19964008-057D-489E-B3F1-EEE67A42AA87}" type="pres">
      <dgm:prSet presAssocID="{D07DE462-CBCD-481F-B386-A86299F32DAB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7D3FE418-7581-41EC-A31E-A239F60F25E3}" type="presOf" srcId="{05D9A725-755B-48D5-ABB6-237D628C6713}" destId="{3029DA09-B810-47D4-958E-1AD974E3341F}" srcOrd="0" destOrd="0" presId="urn:microsoft.com/office/officeart/2008/layout/NameandTitleOrganizationalChart"/>
    <dgm:cxn modelId="{CD31E121-4427-4298-A97C-F8C38E9AA105}" type="presOf" srcId="{44D28871-9D54-43E9-BD52-3BF800A8DF5B}" destId="{28C1D904-8C81-4ECC-9B20-6C5283FEAD37}" srcOrd="0" destOrd="0" presId="urn:microsoft.com/office/officeart/2008/layout/NameandTitleOrganizationalChart"/>
    <dgm:cxn modelId="{5AFCEA21-4016-4562-BED2-DCABE6BE6BAA}" type="presOf" srcId="{D07DE462-CBCD-481F-B386-A86299F32DAB}" destId="{921B8C6D-653A-414A-8177-D7E0552FB7BA}" srcOrd="1" destOrd="0" presId="urn:microsoft.com/office/officeart/2008/layout/NameandTitleOrganizationalChart"/>
    <dgm:cxn modelId="{8E93763A-D7E9-49A8-90A5-E27080D73E5A}" type="presOf" srcId="{BEFC4FC0-E92C-47FA-94D1-5B5D2A3FB0E5}" destId="{A46AD372-2883-4634-BB7F-C2F8CC53E94D}" srcOrd="1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786AE56A-AA5F-4CD1-A67D-80CF67DCDFAF}" type="presOf" srcId="{B640C683-D581-4A0D-AC9C-9A70AE24C2F2}" destId="{335AA3CF-A41B-46D7-BA6F-F02BA307FDA6}" srcOrd="1" destOrd="0" presId="urn:microsoft.com/office/officeart/2008/layout/NameandTitleOrganizationalChart"/>
    <dgm:cxn modelId="{FEE9584E-0A9D-4EF6-AE88-DEB0976DB782}" srcId="{B640C683-D581-4A0D-AC9C-9A70AE24C2F2}" destId="{D07DE462-CBCD-481F-B386-A86299F32DAB}" srcOrd="0" destOrd="0" parTransId="{E9495085-BEEE-4AA3-BF49-6C402DB5E721}" sibTransId="{9BAED9E5-BC8E-40F9-BD01-5AE9D6AEB17D}"/>
    <dgm:cxn modelId="{2F493F52-23D6-4BEE-825D-2B71C4A53529}" type="presOf" srcId="{E9495085-BEEE-4AA3-BF49-6C402DB5E721}" destId="{0C5CCD58-EA3B-45E3-89A4-2D58D84A07FF}" srcOrd="0" destOrd="0" presId="urn:microsoft.com/office/officeart/2008/layout/NameandTitleOrganizationalChart"/>
    <dgm:cxn modelId="{FEBD9A73-2C3D-4625-B655-4D863FF1CFF8}" srcId="{3BEAF447-D725-41A7-83CD-D37044840E5D}" destId="{BEFC4FC0-E92C-47FA-94D1-5B5D2A3FB0E5}" srcOrd="0" destOrd="0" parTransId="{83A74120-BEE7-4304-AE76-7B61ADA2336F}" sibTransId="{44D28871-9D54-43E9-BD52-3BF800A8DF5B}"/>
    <dgm:cxn modelId="{3EC7BE7C-7714-4B98-8BCF-59D403973F03}" type="presOf" srcId="{D07DE462-CBCD-481F-B386-A86299F32DAB}" destId="{5AEAE38F-A17B-486A-996A-310204632443}" srcOrd="0" destOrd="0" presId="urn:microsoft.com/office/officeart/2008/layout/NameandTitleOrganizationalChart"/>
    <dgm:cxn modelId="{B55AEE89-8FD7-4445-8338-B839DF720AE6}" type="presOf" srcId="{BEFC4FC0-E92C-47FA-94D1-5B5D2A3FB0E5}" destId="{DEF1CC85-C488-4A12-8E84-D65F3EB1744D}" srcOrd="0" destOrd="0" presId="urn:microsoft.com/office/officeart/2008/layout/NameandTitleOrganizationalChart"/>
    <dgm:cxn modelId="{0BC12792-9DB3-4B11-83E9-D12C655D8B44}" type="presOf" srcId="{9BAED9E5-BC8E-40F9-BD01-5AE9D6AEB17D}" destId="{1B9531E3-5B90-4312-817C-ED172130680C}" srcOrd="0" destOrd="0" presId="urn:microsoft.com/office/officeart/2008/layout/NameandTitleOrganizationalChart"/>
    <dgm:cxn modelId="{DE9D0C94-B13F-4F8B-9530-8B968F54A77B}" type="presOf" srcId="{75635516-3BDC-407E-8F48-7E8DEAEC0B08}" destId="{C64AAEAD-4950-4513-97E7-BE82460C0D3E}" srcOrd="0" destOrd="0" presId="urn:microsoft.com/office/officeart/2008/layout/NameandTitleOrganizationalChart"/>
    <dgm:cxn modelId="{10534CA2-682C-4C7C-9EE3-E66307F4976C}" type="presOf" srcId="{3BEAF447-D725-41A7-83CD-D37044840E5D}" destId="{9E9FDA0C-54C2-410F-BAF0-963BD8591548}" srcOrd="0" destOrd="0" presId="urn:microsoft.com/office/officeart/2008/layout/NameandTitleOrganizationalChart"/>
    <dgm:cxn modelId="{8044EAC4-57D2-4675-A4A4-6E4ACEE2B6B3}" type="presOf" srcId="{3BEAF447-D725-41A7-83CD-D37044840E5D}" destId="{EE173017-720B-4028-8B22-A7A41F75F3EE}" srcOrd="1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0B4058D7-F77A-4F70-99BB-CBA0C7CB8A67}" type="presOf" srcId="{83A74120-BEE7-4304-AE76-7B61ADA2336F}" destId="{535FA9D0-0E26-4636-B3D0-7B09E50DA985}" srcOrd="0" destOrd="0" presId="urn:microsoft.com/office/officeart/2008/layout/NameandTitleOrganizationalChart"/>
    <dgm:cxn modelId="{91A712ED-6080-487C-BCDA-76689E4F5CF1}" type="presOf" srcId="{B640C683-D581-4A0D-AC9C-9A70AE24C2F2}" destId="{F6DFB537-84C7-4621-8492-3EE13BBFB8BB}" srcOrd="0" destOrd="0" presId="urn:microsoft.com/office/officeart/2008/layout/NameandTitleOrganizationalChart"/>
    <dgm:cxn modelId="{18175BF0-EFCF-43A6-AB9F-B4FAC807F8D0}" type="presOf" srcId="{BF59BEF0-2F5D-4F7F-BA8D-11981ECDC032}" destId="{8636591E-C484-4EF0-8E54-98EAB309864D}" srcOrd="0" destOrd="0" presId="urn:microsoft.com/office/officeart/2008/layout/NameandTitleOrganizationalChart"/>
    <dgm:cxn modelId="{51056BF6-D8CE-4E80-B3B8-E0B033EC966D}" srcId="{D07DE462-CBCD-481F-B386-A86299F32DAB}" destId="{3BEAF447-D725-41A7-83CD-D37044840E5D}" srcOrd="0" destOrd="0" parTransId="{BF59BEF0-2F5D-4F7F-BA8D-11981ECDC032}" sibTransId="{75635516-3BDC-407E-8F48-7E8DEAEC0B08}"/>
    <dgm:cxn modelId="{2D53F1E3-9ADF-4B34-B46C-B75155B20B56}" type="presParOf" srcId="{AF2E6111-7214-4C82-89C3-8AF103AAD6A4}" destId="{D811C9EC-28FA-43AA-91EF-D6D9C4017624}" srcOrd="0" destOrd="0" presId="urn:microsoft.com/office/officeart/2008/layout/NameandTitleOrganizationalChart"/>
    <dgm:cxn modelId="{691179FD-E01B-4B37-A287-0A94259C7F01}" type="presParOf" srcId="{D811C9EC-28FA-43AA-91EF-D6D9C4017624}" destId="{6CE72161-A1B4-45CB-8E08-610041468D84}" srcOrd="0" destOrd="0" presId="urn:microsoft.com/office/officeart/2008/layout/NameandTitleOrganizationalChart"/>
    <dgm:cxn modelId="{110024FD-398E-40F8-ACA0-AC3527E3ECAE}" type="presParOf" srcId="{6CE72161-A1B4-45CB-8E08-610041468D84}" destId="{F6DFB537-84C7-4621-8492-3EE13BBFB8BB}" srcOrd="0" destOrd="0" presId="urn:microsoft.com/office/officeart/2008/layout/NameandTitleOrganizationalChart"/>
    <dgm:cxn modelId="{FE90CA67-0B8B-439B-AA4A-5C22E676B79B}" type="presParOf" srcId="{6CE72161-A1B4-45CB-8E08-610041468D84}" destId="{3029DA09-B810-47D4-958E-1AD974E3341F}" srcOrd="1" destOrd="0" presId="urn:microsoft.com/office/officeart/2008/layout/NameandTitleOrganizationalChart"/>
    <dgm:cxn modelId="{B78F7977-105E-45A5-A1C9-1FCC7E5CD1AF}" type="presParOf" srcId="{6CE72161-A1B4-45CB-8E08-610041468D84}" destId="{335AA3CF-A41B-46D7-BA6F-F02BA307FDA6}" srcOrd="2" destOrd="0" presId="urn:microsoft.com/office/officeart/2008/layout/NameandTitleOrganizationalChart"/>
    <dgm:cxn modelId="{6BD8B507-6067-4F7A-B1D3-6B931DB55713}" type="presParOf" srcId="{D811C9EC-28FA-43AA-91EF-D6D9C4017624}" destId="{78293E07-F38A-40A7-A45B-10ADD4F90F73}" srcOrd="1" destOrd="0" presId="urn:microsoft.com/office/officeart/2008/layout/NameandTitleOrganizationalChart"/>
    <dgm:cxn modelId="{BD559A5C-528B-46F4-8276-A990F9D6BBDC}" type="presParOf" srcId="{78293E07-F38A-40A7-A45B-10ADD4F90F73}" destId="{0C5CCD58-EA3B-45E3-89A4-2D58D84A07FF}" srcOrd="0" destOrd="0" presId="urn:microsoft.com/office/officeart/2008/layout/NameandTitleOrganizationalChart"/>
    <dgm:cxn modelId="{B52EB61A-7DF0-47A4-978B-85A3ACAEF812}" type="presParOf" srcId="{78293E07-F38A-40A7-A45B-10ADD4F90F73}" destId="{0ECF5C14-63B3-4332-9D49-2AE4481F776C}" srcOrd="1" destOrd="0" presId="urn:microsoft.com/office/officeart/2008/layout/NameandTitleOrganizationalChart"/>
    <dgm:cxn modelId="{437F2669-E29F-4B7E-B1D9-89639425F809}" type="presParOf" srcId="{0ECF5C14-63B3-4332-9D49-2AE4481F776C}" destId="{DE7BE414-948A-4680-AD2E-20F9188506AB}" srcOrd="0" destOrd="0" presId="urn:microsoft.com/office/officeart/2008/layout/NameandTitleOrganizationalChart"/>
    <dgm:cxn modelId="{8770DB56-6DFE-47D3-8F62-3CCEFF8A4F1E}" type="presParOf" srcId="{DE7BE414-948A-4680-AD2E-20F9188506AB}" destId="{5AEAE38F-A17B-486A-996A-310204632443}" srcOrd="0" destOrd="0" presId="urn:microsoft.com/office/officeart/2008/layout/NameandTitleOrganizationalChart"/>
    <dgm:cxn modelId="{D23F58C8-79D3-4FE2-A2B6-90B262E55525}" type="presParOf" srcId="{DE7BE414-948A-4680-AD2E-20F9188506AB}" destId="{1B9531E3-5B90-4312-817C-ED172130680C}" srcOrd="1" destOrd="0" presId="urn:microsoft.com/office/officeart/2008/layout/NameandTitleOrganizationalChart"/>
    <dgm:cxn modelId="{CC8ED514-DBD7-4767-A37F-558C50DF100C}" type="presParOf" srcId="{DE7BE414-948A-4680-AD2E-20F9188506AB}" destId="{921B8C6D-653A-414A-8177-D7E0552FB7BA}" srcOrd="2" destOrd="0" presId="urn:microsoft.com/office/officeart/2008/layout/NameandTitleOrganizationalChart"/>
    <dgm:cxn modelId="{D693532B-33E4-46E4-B2C5-A97667250761}" type="presParOf" srcId="{0ECF5C14-63B3-4332-9D49-2AE4481F776C}" destId="{41D388D7-AC2E-41AA-AAD8-E2B240BA421F}" srcOrd="1" destOrd="0" presId="urn:microsoft.com/office/officeart/2008/layout/NameandTitleOrganizationalChart"/>
    <dgm:cxn modelId="{60B8F688-7978-4492-AB74-8BB0DF3B5962}" type="presParOf" srcId="{41D388D7-AC2E-41AA-AAD8-E2B240BA421F}" destId="{8636591E-C484-4EF0-8E54-98EAB309864D}" srcOrd="0" destOrd="0" presId="urn:microsoft.com/office/officeart/2008/layout/NameandTitleOrganizationalChart"/>
    <dgm:cxn modelId="{1E35D958-39F8-4CAF-A11D-C3EAA0E93890}" type="presParOf" srcId="{41D388D7-AC2E-41AA-AAD8-E2B240BA421F}" destId="{ED3420D5-53E6-43BE-9503-1864C986720A}" srcOrd="1" destOrd="0" presId="urn:microsoft.com/office/officeart/2008/layout/NameandTitleOrganizationalChart"/>
    <dgm:cxn modelId="{9F72B716-CA02-4438-AABB-6A3C1BBAA62D}" type="presParOf" srcId="{ED3420D5-53E6-43BE-9503-1864C986720A}" destId="{88E9884F-20A8-45CE-9A81-3942643579FD}" srcOrd="0" destOrd="0" presId="urn:microsoft.com/office/officeart/2008/layout/NameandTitleOrganizationalChart"/>
    <dgm:cxn modelId="{1B74B180-8F28-467F-88F6-CD5A987DC96A}" type="presParOf" srcId="{88E9884F-20A8-45CE-9A81-3942643579FD}" destId="{9E9FDA0C-54C2-410F-BAF0-963BD8591548}" srcOrd="0" destOrd="0" presId="urn:microsoft.com/office/officeart/2008/layout/NameandTitleOrganizationalChart"/>
    <dgm:cxn modelId="{C11B5036-A924-459F-9287-83AA12F243D8}" type="presParOf" srcId="{88E9884F-20A8-45CE-9A81-3942643579FD}" destId="{C64AAEAD-4950-4513-97E7-BE82460C0D3E}" srcOrd="1" destOrd="0" presId="urn:microsoft.com/office/officeart/2008/layout/NameandTitleOrganizationalChart"/>
    <dgm:cxn modelId="{9CF56B2B-0282-405D-88C7-30BA5D795410}" type="presParOf" srcId="{88E9884F-20A8-45CE-9A81-3942643579FD}" destId="{EE173017-720B-4028-8B22-A7A41F75F3EE}" srcOrd="2" destOrd="0" presId="urn:microsoft.com/office/officeart/2008/layout/NameandTitleOrganizationalChart"/>
    <dgm:cxn modelId="{131A384A-FE40-4F7B-A121-87B6CC23390E}" type="presParOf" srcId="{ED3420D5-53E6-43BE-9503-1864C986720A}" destId="{337DDB11-7295-41C0-9045-7AEF35C5FDCB}" srcOrd="1" destOrd="0" presId="urn:microsoft.com/office/officeart/2008/layout/NameandTitleOrganizationalChart"/>
    <dgm:cxn modelId="{0405DB92-BA33-4376-8650-8E69641442AE}" type="presParOf" srcId="{337DDB11-7295-41C0-9045-7AEF35C5FDCB}" destId="{535FA9D0-0E26-4636-B3D0-7B09E50DA985}" srcOrd="0" destOrd="0" presId="urn:microsoft.com/office/officeart/2008/layout/NameandTitleOrganizationalChart"/>
    <dgm:cxn modelId="{C3A35FE7-4EFB-4F2C-A1EB-D80F37FD3116}" type="presParOf" srcId="{337DDB11-7295-41C0-9045-7AEF35C5FDCB}" destId="{81F8DDF7-85DF-40CD-9718-39F6D88A3536}" srcOrd="1" destOrd="0" presId="urn:microsoft.com/office/officeart/2008/layout/NameandTitleOrganizationalChart"/>
    <dgm:cxn modelId="{E907D833-D5AA-4F73-B7E6-DB59840B22F7}" type="presParOf" srcId="{81F8DDF7-85DF-40CD-9718-39F6D88A3536}" destId="{71E238F0-BC0A-47CB-996A-9B49900311E4}" srcOrd="0" destOrd="0" presId="urn:microsoft.com/office/officeart/2008/layout/NameandTitleOrganizationalChart"/>
    <dgm:cxn modelId="{C98AE068-2F9D-41D2-B269-31147A35E8AC}" type="presParOf" srcId="{71E238F0-BC0A-47CB-996A-9B49900311E4}" destId="{DEF1CC85-C488-4A12-8E84-D65F3EB1744D}" srcOrd="0" destOrd="0" presId="urn:microsoft.com/office/officeart/2008/layout/NameandTitleOrganizationalChart"/>
    <dgm:cxn modelId="{D980B927-E211-4600-BACB-40D5C1D6C784}" type="presParOf" srcId="{71E238F0-BC0A-47CB-996A-9B49900311E4}" destId="{28C1D904-8C81-4ECC-9B20-6C5283FEAD37}" srcOrd="1" destOrd="0" presId="urn:microsoft.com/office/officeart/2008/layout/NameandTitleOrganizationalChart"/>
    <dgm:cxn modelId="{20C81EC8-620A-48ED-8619-345FAE2844E4}" type="presParOf" srcId="{71E238F0-BC0A-47CB-996A-9B49900311E4}" destId="{A46AD372-2883-4634-BB7F-C2F8CC53E94D}" srcOrd="2" destOrd="0" presId="urn:microsoft.com/office/officeart/2008/layout/NameandTitleOrganizationalChart"/>
    <dgm:cxn modelId="{08856447-312F-411E-92AC-8DCF1591AAAD}" type="presParOf" srcId="{81F8DDF7-85DF-40CD-9718-39F6D88A3536}" destId="{4A3BA9E3-0E8E-4155-801C-404C8904EE5F}" srcOrd="1" destOrd="0" presId="urn:microsoft.com/office/officeart/2008/layout/NameandTitleOrganizationalChart"/>
    <dgm:cxn modelId="{0930662C-B165-49A2-A7F3-944DDB2CD92F}" type="presParOf" srcId="{81F8DDF7-85DF-40CD-9718-39F6D88A3536}" destId="{2B1EB5F7-D0D3-4A31-9483-4F147CDB1887}" srcOrd="2" destOrd="0" presId="urn:microsoft.com/office/officeart/2008/layout/NameandTitleOrganizationalChart"/>
    <dgm:cxn modelId="{9A106B08-5DE9-4634-9B00-9493A910EAF0}" type="presParOf" srcId="{ED3420D5-53E6-43BE-9503-1864C986720A}" destId="{2D035C9F-843D-4D5C-AA84-1FE65DF53720}" srcOrd="2" destOrd="0" presId="urn:microsoft.com/office/officeart/2008/layout/NameandTitleOrganizationalChart"/>
    <dgm:cxn modelId="{95CF5A55-0CC5-4A6A-85A3-EF616C30C230}" type="presParOf" srcId="{0ECF5C14-63B3-4332-9D49-2AE4481F776C}" destId="{19964008-057D-489E-B3F1-EEE67A42AA87}" srcOrd="2" destOrd="0" presId="urn:microsoft.com/office/officeart/2008/layout/NameandTitleOrganizationalChart"/>
    <dgm:cxn modelId="{9E091E91-30BE-48E3-9FBF-D9B8DF8E2C94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Chief Operating Officer</a:t>
          </a:r>
          <a:br>
            <a:rPr lang="en-US"/>
          </a:br>
          <a:r>
            <a:rPr lang="en-US"/>
            <a:t>(Robb Johnson)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B7291F0F-A76E-46EE-AF6E-762B3004B3C6}">
      <dgm:prSet phldrT="[Text]"/>
      <dgm:spPr/>
      <dgm:t>
        <a:bodyPr/>
        <a:lstStyle/>
        <a:p>
          <a:r>
            <a:rPr lang="en-US"/>
            <a:t>Executive Director of Operations</a:t>
          </a:r>
          <a:br>
            <a:rPr lang="en-US"/>
          </a:br>
          <a:r>
            <a:rPr lang="en-US"/>
            <a:t>(Jim </a:t>
          </a:r>
          <a:r>
            <a:rPr lang="en-US" err="1"/>
            <a:t>Roetker</a:t>
          </a:r>
          <a:r>
            <a:rPr lang="en-US"/>
            <a:t>)</a:t>
          </a:r>
        </a:p>
      </dgm:t>
    </dgm:pt>
    <dgm:pt modelId="{0404A89E-A0DC-457F-A69B-491A52686919}" type="parTrans" cxnId="{3F108CE6-A41D-4F76-A192-BC931AB8467F}">
      <dgm:prSet/>
      <dgm:spPr/>
      <dgm:t>
        <a:bodyPr/>
        <a:lstStyle/>
        <a:p>
          <a:endParaRPr lang="en-US"/>
        </a:p>
      </dgm:t>
    </dgm:pt>
    <dgm:pt modelId="{182DC2B8-9CD9-4ECE-9944-BF82A37C3C14}" type="sibTrans" cxnId="{3F108CE6-A41D-4F76-A192-BC931AB8467F}">
      <dgm:prSet/>
      <dgm:spPr/>
      <dgm:t>
        <a:bodyPr/>
        <a:lstStyle/>
        <a:p>
          <a:endParaRPr lang="en-US"/>
        </a:p>
      </dgm:t>
    </dgm:pt>
    <dgm:pt modelId="{AE3C5E68-C264-49BB-8F67-EBB2E74C4288}">
      <dgm:prSet phldrT="[Text]"/>
      <dgm:spPr/>
      <dgm:t>
        <a:bodyPr/>
        <a:lstStyle/>
        <a:p>
          <a:r>
            <a:rPr lang="en-US"/>
            <a:t>Facilities Manager</a:t>
          </a:r>
        </a:p>
      </dgm:t>
    </dgm:pt>
    <dgm:pt modelId="{03EB0AF1-7EF6-404D-B4C3-E2FB1FE6D813}" type="parTrans" cxnId="{7073E10D-469F-419E-ADD7-A3B42AF014D0}">
      <dgm:prSet/>
      <dgm:spPr/>
      <dgm:t>
        <a:bodyPr/>
        <a:lstStyle/>
        <a:p>
          <a:endParaRPr lang="en-US"/>
        </a:p>
      </dgm:t>
    </dgm:pt>
    <dgm:pt modelId="{A86E267C-BFAA-4510-99A8-9782AF3EDB62}" type="sibTrans" cxnId="{7073E10D-469F-419E-ADD7-A3B42AF014D0}">
      <dgm:prSet/>
      <dgm:spPr/>
      <dgm:t>
        <a:bodyPr/>
        <a:lstStyle/>
        <a:p>
          <a:endParaRPr lang="en-US"/>
        </a:p>
      </dgm:t>
    </dgm:pt>
    <dgm:pt modelId="{A999687F-2CE1-4CED-8BC6-1152CB870E54}">
      <dgm:prSet phldrT="[Text]"/>
      <dgm:spPr/>
      <dgm:t>
        <a:bodyPr/>
        <a:lstStyle/>
        <a:p>
          <a:r>
            <a:rPr lang="en-US"/>
            <a:t>Housekeeping Supervisor</a:t>
          </a:r>
        </a:p>
      </dgm:t>
    </dgm:pt>
    <dgm:pt modelId="{1AA77A52-2F1D-47B8-8EDC-97C0BD01F745}" type="parTrans" cxnId="{F4D37D1C-9672-467F-8A04-F441E6E04472}">
      <dgm:prSet/>
      <dgm:spPr/>
      <dgm:t>
        <a:bodyPr/>
        <a:lstStyle/>
        <a:p>
          <a:endParaRPr lang="en-US"/>
        </a:p>
      </dgm:t>
    </dgm:pt>
    <dgm:pt modelId="{195568B2-29E3-45DB-A8EF-C7309A5785FA}" type="sibTrans" cxnId="{F4D37D1C-9672-467F-8A04-F441E6E04472}">
      <dgm:prSet/>
      <dgm:spPr/>
      <dgm:t>
        <a:bodyPr/>
        <a:lstStyle/>
        <a:p>
          <a:endParaRPr lang="en-US"/>
        </a:p>
      </dgm:t>
    </dgm:pt>
    <dgm:pt modelId="{B67F1989-9E11-473F-BDE9-544D1E0E7ED7}">
      <dgm:prSet phldrT="[Text]"/>
      <dgm:spPr/>
      <dgm:t>
        <a:bodyPr/>
        <a:lstStyle/>
        <a:p>
          <a:r>
            <a:rPr lang="en-US"/>
            <a:t>Housekeeper (7)</a:t>
          </a:r>
        </a:p>
      </dgm:t>
    </dgm:pt>
    <dgm:pt modelId="{514156B9-5041-4212-B8BA-0E5F4EEBE57D}" type="parTrans" cxnId="{733BC5F5-13F9-4367-A5BE-5F42E0B1B410}">
      <dgm:prSet/>
      <dgm:spPr/>
      <dgm:t>
        <a:bodyPr/>
        <a:lstStyle/>
        <a:p>
          <a:endParaRPr lang="en-US"/>
        </a:p>
      </dgm:t>
    </dgm:pt>
    <dgm:pt modelId="{C70C6D37-CCE1-4390-A474-43DA00914BC0}" type="sibTrans" cxnId="{733BC5F5-13F9-4367-A5BE-5F42E0B1B410}">
      <dgm:prSet/>
      <dgm:spPr/>
      <dgm:t>
        <a:bodyPr/>
        <a:lstStyle/>
        <a:p>
          <a:endParaRPr lang="en-US"/>
        </a:p>
      </dgm:t>
    </dgm:pt>
    <dgm:pt modelId="{BB005697-4E8E-4253-9A59-3E378267604A}">
      <dgm:prSet phldrT="[Text]"/>
      <dgm:spPr/>
      <dgm:t>
        <a:bodyPr/>
        <a:lstStyle/>
        <a:p>
          <a:r>
            <a:rPr lang="en-US"/>
            <a:t>Courier</a:t>
          </a:r>
        </a:p>
      </dgm:t>
    </dgm:pt>
    <dgm:pt modelId="{A7FF956C-C632-423F-AF9E-ECF31E1C8F59}" type="parTrans" cxnId="{0A14568C-8661-4C14-A424-FFC33842E5F6}">
      <dgm:prSet/>
      <dgm:spPr/>
      <dgm:t>
        <a:bodyPr/>
        <a:lstStyle/>
        <a:p>
          <a:endParaRPr lang="en-US"/>
        </a:p>
      </dgm:t>
    </dgm:pt>
    <dgm:pt modelId="{46C7548F-9A9A-438E-8CFD-4F76CD3C52AF}" type="sibTrans" cxnId="{0A14568C-8661-4C14-A424-FFC33842E5F6}">
      <dgm:prSet/>
      <dgm:spPr/>
      <dgm:t>
        <a:bodyPr/>
        <a:lstStyle/>
        <a:p>
          <a:endParaRPr lang="en-US"/>
        </a:p>
      </dgm:t>
    </dgm:pt>
    <dgm:pt modelId="{5CD451B2-4675-4165-9532-C427A16E33DA}">
      <dgm:prSet phldrT="[Text]"/>
      <dgm:spPr/>
      <dgm:t>
        <a:bodyPr/>
        <a:lstStyle/>
        <a:p>
          <a:r>
            <a:rPr lang="en-US"/>
            <a:t>Purchaser</a:t>
          </a:r>
        </a:p>
      </dgm:t>
    </dgm:pt>
    <dgm:pt modelId="{D16E9DC4-7804-46DB-9237-96BB480D9EBC}" type="parTrans" cxnId="{323C392F-26F2-4D0F-81F1-C04BBD176B19}">
      <dgm:prSet/>
      <dgm:spPr/>
      <dgm:t>
        <a:bodyPr/>
        <a:lstStyle/>
        <a:p>
          <a:endParaRPr lang="en-US"/>
        </a:p>
      </dgm:t>
    </dgm:pt>
    <dgm:pt modelId="{A412D15F-C03B-4EE6-AD01-CB12978D469C}" type="sibTrans" cxnId="{323C392F-26F2-4D0F-81F1-C04BBD176B19}">
      <dgm:prSet/>
      <dgm:spPr/>
      <dgm:t>
        <a:bodyPr/>
        <a:lstStyle/>
        <a:p>
          <a:endParaRPr lang="en-US"/>
        </a:p>
      </dgm:t>
    </dgm:pt>
    <dgm:pt modelId="{CA249C91-21A2-4032-B7FE-D5563F6B2345}">
      <dgm:prSet phldrT="[Text]"/>
      <dgm:spPr/>
      <dgm:t>
        <a:bodyPr/>
        <a:lstStyle/>
        <a:p>
          <a:r>
            <a:rPr lang="en-US"/>
            <a:t>Central Scheduling Supervisor</a:t>
          </a:r>
          <a:br>
            <a:rPr lang="en-US"/>
          </a:br>
          <a:r>
            <a:rPr lang="en-US"/>
            <a:t>(Tammy Roberts)</a:t>
          </a:r>
        </a:p>
      </dgm:t>
    </dgm:pt>
    <dgm:pt modelId="{0756296B-3BD6-4A05-8DF9-D6709A709965}" type="parTrans" cxnId="{C3DEF011-D6A4-463C-9A80-2DC7C92F262A}">
      <dgm:prSet/>
      <dgm:spPr/>
      <dgm:t>
        <a:bodyPr/>
        <a:lstStyle/>
        <a:p>
          <a:endParaRPr lang="en-US"/>
        </a:p>
      </dgm:t>
    </dgm:pt>
    <dgm:pt modelId="{68938470-4EF9-48F0-B551-D7EE121B187A}" type="sibTrans" cxnId="{C3DEF011-D6A4-463C-9A80-2DC7C92F262A}">
      <dgm:prSet/>
      <dgm:spPr/>
      <dgm:t>
        <a:bodyPr/>
        <a:lstStyle/>
        <a:p>
          <a:endParaRPr lang="en-US"/>
        </a:p>
      </dgm:t>
    </dgm:pt>
    <dgm:pt modelId="{2F0938AE-2EAB-4579-BA9C-23C388EF3F41}">
      <dgm:prSet phldrT="[Text]"/>
      <dgm:spPr/>
      <dgm:t>
        <a:bodyPr/>
        <a:lstStyle/>
        <a:p>
          <a:r>
            <a:rPr lang="en-US"/>
            <a:t>Central Scheduling Specialist (5)</a:t>
          </a:r>
        </a:p>
      </dgm:t>
    </dgm:pt>
    <dgm:pt modelId="{A18D1D94-FD8E-4D10-87DF-E2D5CA0EFA7F}" type="parTrans" cxnId="{96954458-22B3-4FA6-B20D-3A1EE9C53ACC}">
      <dgm:prSet/>
      <dgm:spPr/>
      <dgm:t>
        <a:bodyPr/>
        <a:lstStyle/>
        <a:p>
          <a:endParaRPr lang="en-US"/>
        </a:p>
      </dgm:t>
    </dgm:pt>
    <dgm:pt modelId="{1443F315-E391-4E52-BB27-30E0738364FD}" type="sibTrans" cxnId="{96954458-22B3-4FA6-B20D-3A1EE9C53ACC}">
      <dgm:prSet/>
      <dgm:spPr/>
      <dgm:t>
        <a:bodyPr/>
        <a:lstStyle/>
        <a:p>
          <a:endParaRPr lang="en-US"/>
        </a:p>
      </dgm:t>
    </dgm:pt>
    <dgm:pt modelId="{CDC9EE4A-5299-4214-AB6D-EC568BBAEABA}">
      <dgm:prSet phldrT="[Text]"/>
      <dgm:spPr/>
      <dgm:t>
        <a:bodyPr/>
        <a:lstStyle/>
        <a:p>
          <a:r>
            <a:rPr lang="en-US"/>
            <a:t>Chief of Solar</a:t>
          </a:r>
          <a:br>
            <a:rPr lang="en-US"/>
          </a:br>
          <a:r>
            <a:rPr lang="en-US"/>
            <a:t>(Travis Coffman)</a:t>
          </a:r>
        </a:p>
      </dgm:t>
    </dgm:pt>
    <dgm:pt modelId="{54E1C435-CC37-4DBB-A555-A08E6E1BEEAD}" type="parTrans" cxnId="{C0638167-2BA7-4653-B52D-946467A9D9FA}">
      <dgm:prSet/>
      <dgm:spPr/>
      <dgm:t>
        <a:bodyPr/>
        <a:lstStyle/>
        <a:p>
          <a:endParaRPr lang="en-US"/>
        </a:p>
      </dgm:t>
    </dgm:pt>
    <dgm:pt modelId="{24B1A155-2185-4648-A9B1-B7D829FEFED8}" type="sibTrans" cxnId="{C0638167-2BA7-4653-B52D-946467A9D9FA}">
      <dgm:prSet/>
      <dgm:spPr/>
      <dgm:t>
        <a:bodyPr/>
        <a:lstStyle/>
        <a:p>
          <a:endParaRPr lang="en-US"/>
        </a:p>
      </dgm:t>
    </dgm:pt>
    <dgm:pt modelId="{EE7488F9-EE6E-4CC1-B8F8-A5F3A7BF830C}">
      <dgm:prSet phldrT="[Text]"/>
      <dgm:spPr/>
      <dgm:t>
        <a:bodyPr/>
        <a:lstStyle/>
        <a:p>
          <a:r>
            <a:rPr lang="en-US"/>
            <a:t>Nurse, Utilization Review</a:t>
          </a:r>
          <a:br>
            <a:rPr lang="en-US"/>
          </a:br>
          <a:r>
            <a:rPr lang="en-US"/>
            <a:t>(Beverly Woodyard)</a:t>
          </a:r>
        </a:p>
      </dgm:t>
    </dgm:pt>
    <dgm:pt modelId="{794623C8-FEF9-45FD-A562-C7E275CB83A8}" type="parTrans" cxnId="{8152C300-191D-436A-A086-D75A481F6484}">
      <dgm:prSet/>
      <dgm:spPr/>
      <dgm:t>
        <a:bodyPr/>
        <a:lstStyle/>
        <a:p>
          <a:endParaRPr lang="en-US"/>
        </a:p>
      </dgm:t>
    </dgm:pt>
    <dgm:pt modelId="{1E01BEFB-BC78-4E87-9FBB-019FF2927825}" type="sibTrans" cxnId="{8152C300-191D-436A-A086-D75A481F6484}">
      <dgm:prSet/>
      <dgm:spPr/>
      <dgm:t>
        <a:bodyPr/>
        <a:lstStyle/>
        <a:p>
          <a:endParaRPr lang="en-US"/>
        </a:p>
      </dgm:t>
    </dgm:pt>
    <dgm:pt modelId="{DB0AF5C3-715E-4AD5-A6F5-0FF9E9C08E18}">
      <dgm:prSet phldrT="[Text]"/>
      <dgm:spPr/>
      <dgm:t>
        <a:bodyPr/>
        <a:lstStyle/>
        <a:p>
          <a:r>
            <a:rPr lang="en-US"/>
            <a:t>Infection Control Nurse (2)</a:t>
          </a:r>
        </a:p>
      </dgm:t>
    </dgm:pt>
    <dgm:pt modelId="{910D21C2-CF20-4E3D-952C-31D4EFCDCB13}" type="parTrans" cxnId="{49A386CE-FD44-4A27-BE39-2CBBB3BD163B}">
      <dgm:prSet/>
      <dgm:spPr/>
      <dgm:t>
        <a:bodyPr/>
        <a:lstStyle/>
        <a:p>
          <a:endParaRPr lang="en-US"/>
        </a:p>
      </dgm:t>
    </dgm:pt>
    <dgm:pt modelId="{0D4C1879-F2A5-4D66-B6C5-DB78EB6B99EB}" type="sibTrans" cxnId="{49A386CE-FD44-4A27-BE39-2CBBB3BD163B}">
      <dgm:prSet/>
      <dgm:spPr/>
      <dgm:t>
        <a:bodyPr/>
        <a:lstStyle/>
        <a:p>
          <a:endParaRPr lang="en-US"/>
        </a:p>
      </dgm:t>
    </dgm:pt>
    <dgm:pt modelId="{3D893DA3-7769-4D66-86F3-BC642EFFBC63}">
      <dgm:prSet phldrT="[Text]"/>
      <dgm:spPr/>
      <dgm:t>
        <a:bodyPr/>
        <a:lstStyle/>
        <a:p>
          <a:r>
            <a:rPr lang="en-US"/>
            <a:t>Director of Health Informatics</a:t>
          </a:r>
          <a:br>
            <a:rPr lang="en-US"/>
          </a:br>
          <a:r>
            <a:rPr lang="en-US"/>
            <a:t>(Sade Denton)</a:t>
          </a:r>
        </a:p>
      </dgm:t>
    </dgm:pt>
    <dgm:pt modelId="{E21979FB-BB65-4BFE-B11A-AB1E027794A6}" type="parTrans" cxnId="{8EB1831C-34EA-4BAA-950D-D1354D903BC4}">
      <dgm:prSet/>
      <dgm:spPr/>
      <dgm:t>
        <a:bodyPr/>
        <a:lstStyle/>
        <a:p>
          <a:endParaRPr lang="en-US"/>
        </a:p>
      </dgm:t>
    </dgm:pt>
    <dgm:pt modelId="{F23B50F1-4740-4CD6-B1FF-089738FDFEEA}" type="sibTrans" cxnId="{8EB1831C-34EA-4BAA-950D-D1354D903BC4}">
      <dgm:prSet/>
      <dgm:spPr/>
      <dgm:t>
        <a:bodyPr/>
        <a:lstStyle/>
        <a:p>
          <a:endParaRPr lang="en-US"/>
        </a:p>
      </dgm:t>
    </dgm:pt>
    <dgm:pt modelId="{B8035FE8-6263-46DB-A901-1A6B386432FE}">
      <dgm:prSet phldrT="[Text]"/>
      <dgm:spPr/>
      <dgm:t>
        <a:bodyPr/>
        <a:lstStyle/>
        <a:p>
          <a:r>
            <a:rPr lang="en-US"/>
            <a:t>Maintenance Specialist (2)</a:t>
          </a:r>
        </a:p>
      </dgm:t>
    </dgm:pt>
    <dgm:pt modelId="{CE079C2B-520A-4381-947F-6DEDFF8EDF25}" type="parTrans" cxnId="{C24C4C9C-A0A2-4197-B88B-51FBDE901966}">
      <dgm:prSet/>
      <dgm:spPr/>
      <dgm:t>
        <a:bodyPr/>
        <a:lstStyle/>
        <a:p>
          <a:endParaRPr lang="en-US"/>
        </a:p>
      </dgm:t>
    </dgm:pt>
    <dgm:pt modelId="{30D96855-F711-4A7F-A225-114581927C6B}" type="sibTrans" cxnId="{C24C4C9C-A0A2-4197-B88B-51FBDE901966}">
      <dgm:prSet/>
      <dgm:spPr/>
      <dgm:t>
        <a:bodyPr/>
        <a:lstStyle/>
        <a:p>
          <a:endParaRPr lang="en-US"/>
        </a:p>
      </dgm:t>
    </dgm:pt>
    <dgm:pt modelId="{CD35DDF4-49C4-4F7B-9769-FFDCA30605D3}">
      <dgm:prSet phldrT="[Text]"/>
      <dgm:spPr/>
      <dgm:t>
        <a:bodyPr/>
        <a:lstStyle/>
        <a:p>
          <a:r>
            <a:rPr lang="en-US"/>
            <a:t>Health Informatics Specialist (4)</a:t>
          </a:r>
        </a:p>
      </dgm:t>
    </dgm:pt>
    <dgm:pt modelId="{D77B96A3-2F88-4CCB-84A3-C70AAE8B4328}" type="parTrans" cxnId="{0CEFEC50-6AD9-4F29-8E1A-B042083E6DEC}">
      <dgm:prSet/>
      <dgm:spPr/>
      <dgm:t>
        <a:bodyPr/>
        <a:lstStyle/>
        <a:p>
          <a:endParaRPr lang="en-US"/>
        </a:p>
      </dgm:t>
    </dgm:pt>
    <dgm:pt modelId="{A2E8A71D-EE2F-4E03-818B-1C60FA01AF02}" type="sibTrans" cxnId="{0CEFEC50-6AD9-4F29-8E1A-B042083E6DEC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15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2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15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15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EB1D7C57-DE34-4E72-9A2C-213208418FE1}" type="pres">
      <dgm:prSet presAssocID="{0404A89E-A0DC-457F-A69B-491A52686919}" presName="Name37" presStyleLbl="parChTrans1D3" presStyleIdx="0" presStyleCnt="5"/>
      <dgm:spPr/>
    </dgm:pt>
    <dgm:pt modelId="{E0084EA6-2E0E-4099-89A3-891DC0F52EEA}" type="pres">
      <dgm:prSet presAssocID="{B7291F0F-A76E-46EE-AF6E-762B3004B3C6}" presName="hierRoot2" presStyleCnt="0">
        <dgm:presLayoutVars>
          <dgm:hierBranch val="init"/>
        </dgm:presLayoutVars>
      </dgm:prSet>
      <dgm:spPr/>
    </dgm:pt>
    <dgm:pt modelId="{5521C6B0-FAC0-4572-8D78-4A0CC96FEE44}" type="pres">
      <dgm:prSet presAssocID="{B7291F0F-A76E-46EE-AF6E-762B3004B3C6}" presName="rootComposite" presStyleCnt="0"/>
      <dgm:spPr/>
    </dgm:pt>
    <dgm:pt modelId="{5CF3EE0B-F338-45C5-847A-4AF3DD0DAC06}" type="pres">
      <dgm:prSet presAssocID="{B7291F0F-A76E-46EE-AF6E-762B3004B3C6}" presName="rootText" presStyleLbl="node1" presStyleIdx="1" presStyleCnt="15">
        <dgm:presLayoutVars>
          <dgm:chMax/>
          <dgm:chPref val="3"/>
        </dgm:presLayoutVars>
      </dgm:prSet>
      <dgm:spPr/>
    </dgm:pt>
    <dgm:pt modelId="{2BAC56FA-4C71-4986-84F9-D1D3E8465ED3}" type="pres">
      <dgm:prSet presAssocID="{B7291F0F-A76E-46EE-AF6E-762B3004B3C6}" presName="titleText2" presStyleLbl="fgAcc1" presStyleIdx="1" presStyleCnt="15">
        <dgm:presLayoutVars>
          <dgm:chMax val="0"/>
          <dgm:chPref val="0"/>
        </dgm:presLayoutVars>
      </dgm:prSet>
      <dgm:spPr/>
    </dgm:pt>
    <dgm:pt modelId="{05D30A66-15A7-41E7-9D5B-4F7D115D4E3F}" type="pres">
      <dgm:prSet presAssocID="{B7291F0F-A76E-46EE-AF6E-762B3004B3C6}" presName="rootConnector" presStyleLbl="node3" presStyleIdx="0" presStyleCnt="0"/>
      <dgm:spPr/>
    </dgm:pt>
    <dgm:pt modelId="{BB7A7F69-5546-4309-9C0D-45FD176B10AB}" type="pres">
      <dgm:prSet presAssocID="{B7291F0F-A76E-46EE-AF6E-762B3004B3C6}" presName="hierChild4" presStyleCnt="0"/>
      <dgm:spPr/>
    </dgm:pt>
    <dgm:pt modelId="{109A1D0B-1403-492D-9CBB-682D70529304}" type="pres">
      <dgm:prSet presAssocID="{03EB0AF1-7EF6-404D-B4C3-E2FB1FE6D813}" presName="Name37" presStyleLbl="parChTrans1D4" presStyleIdx="0" presStyleCnt="8"/>
      <dgm:spPr/>
    </dgm:pt>
    <dgm:pt modelId="{77C659DE-1BB8-4340-B832-075A20F9E1D2}" type="pres">
      <dgm:prSet presAssocID="{AE3C5E68-C264-49BB-8F67-EBB2E74C4288}" presName="hierRoot2" presStyleCnt="0">
        <dgm:presLayoutVars>
          <dgm:hierBranch val="init"/>
        </dgm:presLayoutVars>
      </dgm:prSet>
      <dgm:spPr/>
    </dgm:pt>
    <dgm:pt modelId="{5F4250FB-5809-4C2E-B42B-2F7733E98851}" type="pres">
      <dgm:prSet presAssocID="{AE3C5E68-C264-49BB-8F67-EBB2E74C4288}" presName="rootComposite" presStyleCnt="0"/>
      <dgm:spPr/>
    </dgm:pt>
    <dgm:pt modelId="{D2408B86-6E72-468A-B9E8-150B90E6E714}" type="pres">
      <dgm:prSet presAssocID="{AE3C5E68-C264-49BB-8F67-EBB2E74C4288}" presName="rootText" presStyleLbl="node1" presStyleIdx="2" presStyleCnt="15">
        <dgm:presLayoutVars>
          <dgm:chMax/>
          <dgm:chPref val="3"/>
        </dgm:presLayoutVars>
      </dgm:prSet>
      <dgm:spPr/>
    </dgm:pt>
    <dgm:pt modelId="{1C663F2C-1676-450F-A725-0BE2426F1D48}" type="pres">
      <dgm:prSet presAssocID="{AE3C5E68-C264-49BB-8F67-EBB2E74C4288}" presName="titleText2" presStyleLbl="fgAcc1" presStyleIdx="2" presStyleCnt="15">
        <dgm:presLayoutVars>
          <dgm:chMax val="0"/>
          <dgm:chPref val="0"/>
        </dgm:presLayoutVars>
      </dgm:prSet>
      <dgm:spPr/>
    </dgm:pt>
    <dgm:pt modelId="{585BFF79-70F3-4013-B1B7-13A6DB1FA463}" type="pres">
      <dgm:prSet presAssocID="{AE3C5E68-C264-49BB-8F67-EBB2E74C4288}" presName="rootConnector" presStyleLbl="node4" presStyleIdx="0" presStyleCnt="0"/>
      <dgm:spPr/>
    </dgm:pt>
    <dgm:pt modelId="{E70CD9E9-2DB1-467B-A1E3-A89606D53729}" type="pres">
      <dgm:prSet presAssocID="{AE3C5E68-C264-49BB-8F67-EBB2E74C4288}" presName="hierChild4" presStyleCnt="0"/>
      <dgm:spPr/>
    </dgm:pt>
    <dgm:pt modelId="{7CDA29AA-3486-42DC-8F3F-A76548805899}" type="pres">
      <dgm:prSet presAssocID="{CE079C2B-520A-4381-947F-6DEDFF8EDF25}" presName="Name37" presStyleLbl="parChTrans1D4" presStyleIdx="1" presStyleCnt="8"/>
      <dgm:spPr/>
    </dgm:pt>
    <dgm:pt modelId="{5D8EFA30-6F06-47C5-8EE3-3A96CA579C81}" type="pres">
      <dgm:prSet presAssocID="{B8035FE8-6263-46DB-A901-1A6B386432FE}" presName="hierRoot2" presStyleCnt="0">
        <dgm:presLayoutVars>
          <dgm:hierBranch val="init"/>
        </dgm:presLayoutVars>
      </dgm:prSet>
      <dgm:spPr/>
    </dgm:pt>
    <dgm:pt modelId="{F550B58A-2269-4AE0-98CF-8AB38FE4EC64}" type="pres">
      <dgm:prSet presAssocID="{B8035FE8-6263-46DB-A901-1A6B386432FE}" presName="rootComposite" presStyleCnt="0"/>
      <dgm:spPr/>
    </dgm:pt>
    <dgm:pt modelId="{DC7EA542-5035-4C43-B2A8-7450AD124A2E}" type="pres">
      <dgm:prSet presAssocID="{B8035FE8-6263-46DB-A901-1A6B386432FE}" presName="rootText" presStyleLbl="node1" presStyleIdx="3" presStyleCnt="15">
        <dgm:presLayoutVars>
          <dgm:chMax/>
          <dgm:chPref val="3"/>
        </dgm:presLayoutVars>
      </dgm:prSet>
      <dgm:spPr/>
    </dgm:pt>
    <dgm:pt modelId="{91378828-B7FA-472A-8E46-131D7A8CFC0D}" type="pres">
      <dgm:prSet presAssocID="{B8035FE8-6263-46DB-A901-1A6B386432FE}" presName="titleText2" presStyleLbl="fgAcc1" presStyleIdx="3" presStyleCnt="15">
        <dgm:presLayoutVars>
          <dgm:chMax val="0"/>
          <dgm:chPref val="0"/>
        </dgm:presLayoutVars>
      </dgm:prSet>
      <dgm:spPr/>
    </dgm:pt>
    <dgm:pt modelId="{CBFDBE28-7C63-41F7-9F31-0E68931D1BAF}" type="pres">
      <dgm:prSet presAssocID="{B8035FE8-6263-46DB-A901-1A6B386432FE}" presName="rootConnector" presStyleLbl="node4" presStyleIdx="0" presStyleCnt="0"/>
      <dgm:spPr/>
    </dgm:pt>
    <dgm:pt modelId="{B0E0ED4F-A6A7-4272-8C5C-0BBFA354BED5}" type="pres">
      <dgm:prSet presAssocID="{B8035FE8-6263-46DB-A901-1A6B386432FE}" presName="hierChild4" presStyleCnt="0"/>
      <dgm:spPr/>
    </dgm:pt>
    <dgm:pt modelId="{0DE41C18-05DA-44E4-9B28-973922DBD3B5}" type="pres">
      <dgm:prSet presAssocID="{B8035FE8-6263-46DB-A901-1A6B386432FE}" presName="hierChild5" presStyleCnt="0"/>
      <dgm:spPr/>
    </dgm:pt>
    <dgm:pt modelId="{D4E134F5-E569-494E-990C-98C00B852C49}" type="pres">
      <dgm:prSet presAssocID="{1AA77A52-2F1D-47B8-8EDC-97C0BD01F745}" presName="Name37" presStyleLbl="parChTrans1D4" presStyleIdx="2" presStyleCnt="8"/>
      <dgm:spPr/>
    </dgm:pt>
    <dgm:pt modelId="{51EA65F1-076D-4E23-A09E-32B73ECFCDD3}" type="pres">
      <dgm:prSet presAssocID="{A999687F-2CE1-4CED-8BC6-1152CB870E54}" presName="hierRoot2" presStyleCnt="0">
        <dgm:presLayoutVars>
          <dgm:hierBranch val="init"/>
        </dgm:presLayoutVars>
      </dgm:prSet>
      <dgm:spPr/>
    </dgm:pt>
    <dgm:pt modelId="{625FABB4-0064-4FE6-97A5-8906B3EF893F}" type="pres">
      <dgm:prSet presAssocID="{A999687F-2CE1-4CED-8BC6-1152CB870E54}" presName="rootComposite" presStyleCnt="0"/>
      <dgm:spPr/>
    </dgm:pt>
    <dgm:pt modelId="{CCC4F698-329E-4F42-BA0A-56690DABD605}" type="pres">
      <dgm:prSet presAssocID="{A999687F-2CE1-4CED-8BC6-1152CB870E54}" presName="rootText" presStyleLbl="node1" presStyleIdx="4" presStyleCnt="15">
        <dgm:presLayoutVars>
          <dgm:chMax/>
          <dgm:chPref val="3"/>
        </dgm:presLayoutVars>
      </dgm:prSet>
      <dgm:spPr/>
    </dgm:pt>
    <dgm:pt modelId="{8637ACB8-92D9-4E5C-97EF-1D41CCEE7A67}" type="pres">
      <dgm:prSet presAssocID="{A999687F-2CE1-4CED-8BC6-1152CB870E54}" presName="titleText2" presStyleLbl="fgAcc1" presStyleIdx="4" presStyleCnt="15">
        <dgm:presLayoutVars>
          <dgm:chMax val="0"/>
          <dgm:chPref val="0"/>
        </dgm:presLayoutVars>
      </dgm:prSet>
      <dgm:spPr/>
    </dgm:pt>
    <dgm:pt modelId="{2C3E4B9E-1D14-4F6A-8152-752E9DCF4D42}" type="pres">
      <dgm:prSet presAssocID="{A999687F-2CE1-4CED-8BC6-1152CB870E54}" presName="rootConnector" presStyleLbl="node4" presStyleIdx="0" presStyleCnt="0"/>
      <dgm:spPr/>
    </dgm:pt>
    <dgm:pt modelId="{E0248FE4-128E-464A-8417-56505C4465C3}" type="pres">
      <dgm:prSet presAssocID="{A999687F-2CE1-4CED-8BC6-1152CB870E54}" presName="hierChild4" presStyleCnt="0"/>
      <dgm:spPr/>
    </dgm:pt>
    <dgm:pt modelId="{DFF61D97-52BE-41D8-AA57-8AACE7E15490}" type="pres">
      <dgm:prSet presAssocID="{514156B9-5041-4212-B8BA-0E5F4EEBE57D}" presName="Name37" presStyleLbl="parChTrans1D4" presStyleIdx="3" presStyleCnt="8"/>
      <dgm:spPr/>
    </dgm:pt>
    <dgm:pt modelId="{7BD655B8-90F5-45CA-A5BB-6C7010D90073}" type="pres">
      <dgm:prSet presAssocID="{B67F1989-9E11-473F-BDE9-544D1E0E7ED7}" presName="hierRoot2" presStyleCnt="0">
        <dgm:presLayoutVars>
          <dgm:hierBranch val="init"/>
        </dgm:presLayoutVars>
      </dgm:prSet>
      <dgm:spPr/>
    </dgm:pt>
    <dgm:pt modelId="{1A08BCA8-12C1-45C8-AE12-5019274C15B9}" type="pres">
      <dgm:prSet presAssocID="{B67F1989-9E11-473F-BDE9-544D1E0E7ED7}" presName="rootComposite" presStyleCnt="0"/>
      <dgm:spPr/>
    </dgm:pt>
    <dgm:pt modelId="{9762FFE6-6D76-42B5-992F-AEA5347CCF74}" type="pres">
      <dgm:prSet presAssocID="{B67F1989-9E11-473F-BDE9-544D1E0E7ED7}" presName="rootText" presStyleLbl="node1" presStyleIdx="5" presStyleCnt="15">
        <dgm:presLayoutVars>
          <dgm:chMax/>
          <dgm:chPref val="3"/>
        </dgm:presLayoutVars>
      </dgm:prSet>
      <dgm:spPr/>
    </dgm:pt>
    <dgm:pt modelId="{8E9052D9-BAC0-429C-8FA5-B6969D807D2B}" type="pres">
      <dgm:prSet presAssocID="{B67F1989-9E11-473F-BDE9-544D1E0E7ED7}" presName="titleText2" presStyleLbl="fgAcc1" presStyleIdx="5" presStyleCnt="15">
        <dgm:presLayoutVars>
          <dgm:chMax val="0"/>
          <dgm:chPref val="0"/>
        </dgm:presLayoutVars>
      </dgm:prSet>
      <dgm:spPr/>
    </dgm:pt>
    <dgm:pt modelId="{99A51642-22D2-480A-84D8-2872B99E10FD}" type="pres">
      <dgm:prSet presAssocID="{B67F1989-9E11-473F-BDE9-544D1E0E7ED7}" presName="rootConnector" presStyleLbl="node4" presStyleIdx="0" presStyleCnt="0"/>
      <dgm:spPr/>
    </dgm:pt>
    <dgm:pt modelId="{CFD8A7B0-3BB1-4774-9D53-EC5C783F28E0}" type="pres">
      <dgm:prSet presAssocID="{B67F1989-9E11-473F-BDE9-544D1E0E7ED7}" presName="hierChild4" presStyleCnt="0"/>
      <dgm:spPr/>
    </dgm:pt>
    <dgm:pt modelId="{504B6EE8-53CF-42A2-A4FD-1B8ED74C4D3B}" type="pres">
      <dgm:prSet presAssocID="{B67F1989-9E11-473F-BDE9-544D1E0E7ED7}" presName="hierChild5" presStyleCnt="0"/>
      <dgm:spPr/>
    </dgm:pt>
    <dgm:pt modelId="{79B54F0A-D9FB-42AD-8DBA-B6276894BC6B}" type="pres">
      <dgm:prSet presAssocID="{A999687F-2CE1-4CED-8BC6-1152CB870E54}" presName="hierChild5" presStyleCnt="0"/>
      <dgm:spPr/>
    </dgm:pt>
    <dgm:pt modelId="{FD93241D-96E0-4EFE-8EEE-6F44FB7DD20E}" type="pres">
      <dgm:prSet presAssocID="{AE3C5E68-C264-49BB-8F67-EBB2E74C4288}" presName="hierChild5" presStyleCnt="0"/>
      <dgm:spPr/>
    </dgm:pt>
    <dgm:pt modelId="{F8105175-FB66-4EAC-82A7-E55643633DF2}" type="pres">
      <dgm:prSet presAssocID="{A7FF956C-C632-423F-AF9E-ECF31E1C8F59}" presName="Name37" presStyleLbl="parChTrans1D4" presStyleIdx="4" presStyleCnt="8"/>
      <dgm:spPr/>
    </dgm:pt>
    <dgm:pt modelId="{4044F94B-47AA-44E3-A3EE-76AA6D7D73BB}" type="pres">
      <dgm:prSet presAssocID="{BB005697-4E8E-4253-9A59-3E378267604A}" presName="hierRoot2" presStyleCnt="0">
        <dgm:presLayoutVars>
          <dgm:hierBranch val="init"/>
        </dgm:presLayoutVars>
      </dgm:prSet>
      <dgm:spPr/>
    </dgm:pt>
    <dgm:pt modelId="{3FDBEB09-19E3-4D44-8D90-739E344F6F17}" type="pres">
      <dgm:prSet presAssocID="{BB005697-4E8E-4253-9A59-3E378267604A}" presName="rootComposite" presStyleCnt="0"/>
      <dgm:spPr/>
    </dgm:pt>
    <dgm:pt modelId="{C60C9DEC-E9E8-4E69-93D2-A22BCE8354A3}" type="pres">
      <dgm:prSet presAssocID="{BB005697-4E8E-4253-9A59-3E378267604A}" presName="rootText" presStyleLbl="node1" presStyleIdx="6" presStyleCnt="15">
        <dgm:presLayoutVars>
          <dgm:chMax/>
          <dgm:chPref val="3"/>
        </dgm:presLayoutVars>
      </dgm:prSet>
      <dgm:spPr/>
    </dgm:pt>
    <dgm:pt modelId="{B5CCFCFC-3D5B-47A9-A48C-C76E197BECDA}" type="pres">
      <dgm:prSet presAssocID="{BB005697-4E8E-4253-9A59-3E378267604A}" presName="titleText2" presStyleLbl="fgAcc1" presStyleIdx="6" presStyleCnt="15">
        <dgm:presLayoutVars>
          <dgm:chMax val="0"/>
          <dgm:chPref val="0"/>
        </dgm:presLayoutVars>
      </dgm:prSet>
      <dgm:spPr/>
    </dgm:pt>
    <dgm:pt modelId="{C3CC12B2-423A-4838-B801-E4378B2E217C}" type="pres">
      <dgm:prSet presAssocID="{BB005697-4E8E-4253-9A59-3E378267604A}" presName="rootConnector" presStyleLbl="node4" presStyleIdx="0" presStyleCnt="0"/>
      <dgm:spPr/>
    </dgm:pt>
    <dgm:pt modelId="{BA22D923-F0BE-4C9F-A170-EA20A343FBEC}" type="pres">
      <dgm:prSet presAssocID="{BB005697-4E8E-4253-9A59-3E378267604A}" presName="hierChild4" presStyleCnt="0"/>
      <dgm:spPr/>
    </dgm:pt>
    <dgm:pt modelId="{58BBED12-CD25-4954-A5FF-BC850DA97EAB}" type="pres">
      <dgm:prSet presAssocID="{BB005697-4E8E-4253-9A59-3E378267604A}" presName="hierChild5" presStyleCnt="0"/>
      <dgm:spPr/>
    </dgm:pt>
    <dgm:pt modelId="{6848685B-0146-4D91-98E0-222D76766456}" type="pres">
      <dgm:prSet presAssocID="{D16E9DC4-7804-46DB-9237-96BB480D9EBC}" presName="Name37" presStyleLbl="parChTrans1D4" presStyleIdx="5" presStyleCnt="8"/>
      <dgm:spPr/>
    </dgm:pt>
    <dgm:pt modelId="{32265291-D79D-4A0F-B85A-991035C60C4B}" type="pres">
      <dgm:prSet presAssocID="{5CD451B2-4675-4165-9532-C427A16E33DA}" presName="hierRoot2" presStyleCnt="0">
        <dgm:presLayoutVars>
          <dgm:hierBranch val="init"/>
        </dgm:presLayoutVars>
      </dgm:prSet>
      <dgm:spPr/>
    </dgm:pt>
    <dgm:pt modelId="{25D8AB35-9FD0-4965-BF56-9A62DA884EEA}" type="pres">
      <dgm:prSet presAssocID="{5CD451B2-4675-4165-9532-C427A16E33DA}" presName="rootComposite" presStyleCnt="0"/>
      <dgm:spPr/>
    </dgm:pt>
    <dgm:pt modelId="{B4A0BBE0-C598-4247-9043-BC85ED44F809}" type="pres">
      <dgm:prSet presAssocID="{5CD451B2-4675-4165-9532-C427A16E33DA}" presName="rootText" presStyleLbl="node1" presStyleIdx="7" presStyleCnt="15">
        <dgm:presLayoutVars>
          <dgm:chMax/>
          <dgm:chPref val="3"/>
        </dgm:presLayoutVars>
      </dgm:prSet>
      <dgm:spPr/>
    </dgm:pt>
    <dgm:pt modelId="{26AB2CEA-637B-4B9F-A8C2-ADD028D6B227}" type="pres">
      <dgm:prSet presAssocID="{5CD451B2-4675-4165-9532-C427A16E33DA}" presName="titleText2" presStyleLbl="fgAcc1" presStyleIdx="7" presStyleCnt="15">
        <dgm:presLayoutVars>
          <dgm:chMax val="0"/>
          <dgm:chPref val="0"/>
        </dgm:presLayoutVars>
      </dgm:prSet>
      <dgm:spPr/>
    </dgm:pt>
    <dgm:pt modelId="{3C59FFC8-2D44-43E0-93DF-F8A8B9A3D6F6}" type="pres">
      <dgm:prSet presAssocID="{5CD451B2-4675-4165-9532-C427A16E33DA}" presName="rootConnector" presStyleLbl="node4" presStyleIdx="0" presStyleCnt="0"/>
      <dgm:spPr/>
    </dgm:pt>
    <dgm:pt modelId="{3CC53C24-1E79-40EC-9564-88BE09AE2BFE}" type="pres">
      <dgm:prSet presAssocID="{5CD451B2-4675-4165-9532-C427A16E33DA}" presName="hierChild4" presStyleCnt="0"/>
      <dgm:spPr/>
    </dgm:pt>
    <dgm:pt modelId="{1F971740-15EF-4E79-B377-37F8EF838B9D}" type="pres">
      <dgm:prSet presAssocID="{5CD451B2-4675-4165-9532-C427A16E33DA}" presName="hierChild5" presStyleCnt="0"/>
      <dgm:spPr/>
    </dgm:pt>
    <dgm:pt modelId="{08B680F0-A11A-48AF-B24D-B09D13306F7F}" type="pres">
      <dgm:prSet presAssocID="{B7291F0F-A76E-46EE-AF6E-762B3004B3C6}" presName="hierChild5" presStyleCnt="0"/>
      <dgm:spPr/>
    </dgm:pt>
    <dgm:pt modelId="{22F4905B-A281-4DD8-AE77-13B009E7D7DB}" type="pres">
      <dgm:prSet presAssocID="{0756296B-3BD6-4A05-8DF9-D6709A709965}" presName="Name37" presStyleLbl="parChTrans1D3" presStyleIdx="1" presStyleCnt="5"/>
      <dgm:spPr/>
    </dgm:pt>
    <dgm:pt modelId="{00E21A11-C7AE-4FE5-AAD2-ED2B6D009F40}" type="pres">
      <dgm:prSet presAssocID="{CA249C91-21A2-4032-B7FE-D5563F6B2345}" presName="hierRoot2" presStyleCnt="0">
        <dgm:presLayoutVars>
          <dgm:hierBranch val="init"/>
        </dgm:presLayoutVars>
      </dgm:prSet>
      <dgm:spPr/>
    </dgm:pt>
    <dgm:pt modelId="{A6C598C7-ABE0-4953-9BE0-21CC3F5660F2}" type="pres">
      <dgm:prSet presAssocID="{CA249C91-21A2-4032-B7FE-D5563F6B2345}" presName="rootComposite" presStyleCnt="0"/>
      <dgm:spPr/>
    </dgm:pt>
    <dgm:pt modelId="{4CC6FB82-D655-45A0-95FD-CF7ED2F95498}" type="pres">
      <dgm:prSet presAssocID="{CA249C91-21A2-4032-B7FE-D5563F6B2345}" presName="rootText" presStyleLbl="node1" presStyleIdx="8" presStyleCnt="15">
        <dgm:presLayoutVars>
          <dgm:chMax/>
          <dgm:chPref val="3"/>
        </dgm:presLayoutVars>
      </dgm:prSet>
      <dgm:spPr/>
    </dgm:pt>
    <dgm:pt modelId="{4E334793-218E-4AC7-AF6F-7233ECC5CF1D}" type="pres">
      <dgm:prSet presAssocID="{CA249C91-21A2-4032-B7FE-D5563F6B2345}" presName="titleText2" presStyleLbl="fgAcc1" presStyleIdx="8" presStyleCnt="15">
        <dgm:presLayoutVars>
          <dgm:chMax val="0"/>
          <dgm:chPref val="0"/>
        </dgm:presLayoutVars>
      </dgm:prSet>
      <dgm:spPr/>
    </dgm:pt>
    <dgm:pt modelId="{9F3913B5-C56D-4C52-96F8-DD28BA774CFC}" type="pres">
      <dgm:prSet presAssocID="{CA249C91-21A2-4032-B7FE-D5563F6B2345}" presName="rootConnector" presStyleLbl="node3" presStyleIdx="0" presStyleCnt="0"/>
      <dgm:spPr/>
    </dgm:pt>
    <dgm:pt modelId="{1C9AD2CB-C077-4B39-85AB-90A27FC8361C}" type="pres">
      <dgm:prSet presAssocID="{CA249C91-21A2-4032-B7FE-D5563F6B2345}" presName="hierChild4" presStyleCnt="0"/>
      <dgm:spPr/>
    </dgm:pt>
    <dgm:pt modelId="{6B5692C2-A438-43E5-99DE-2505BAA77C2B}" type="pres">
      <dgm:prSet presAssocID="{A18D1D94-FD8E-4D10-87DF-E2D5CA0EFA7F}" presName="Name37" presStyleLbl="parChTrans1D4" presStyleIdx="6" presStyleCnt="8"/>
      <dgm:spPr/>
    </dgm:pt>
    <dgm:pt modelId="{BFC40D45-70AF-4F23-A19F-31CDB8EDA85D}" type="pres">
      <dgm:prSet presAssocID="{2F0938AE-2EAB-4579-BA9C-23C388EF3F41}" presName="hierRoot2" presStyleCnt="0">
        <dgm:presLayoutVars>
          <dgm:hierBranch val="init"/>
        </dgm:presLayoutVars>
      </dgm:prSet>
      <dgm:spPr/>
    </dgm:pt>
    <dgm:pt modelId="{61371A97-22C8-4870-8A5F-BC65B50F3005}" type="pres">
      <dgm:prSet presAssocID="{2F0938AE-2EAB-4579-BA9C-23C388EF3F41}" presName="rootComposite" presStyleCnt="0"/>
      <dgm:spPr/>
    </dgm:pt>
    <dgm:pt modelId="{D1C1CC1C-AD30-4226-B451-A93EAE8EDFCC}" type="pres">
      <dgm:prSet presAssocID="{2F0938AE-2EAB-4579-BA9C-23C388EF3F41}" presName="rootText" presStyleLbl="node1" presStyleIdx="9" presStyleCnt="15">
        <dgm:presLayoutVars>
          <dgm:chMax/>
          <dgm:chPref val="3"/>
        </dgm:presLayoutVars>
      </dgm:prSet>
      <dgm:spPr/>
    </dgm:pt>
    <dgm:pt modelId="{3664E05F-2448-4F14-B813-1C05CD48CC94}" type="pres">
      <dgm:prSet presAssocID="{2F0938AE-2EAB-4579-BA9C-23C388EF3F41}" presName="titleText2" presStyleLbl="fgAcc1" presStyleIdx="9" presStyleCnt="15">
        <dgm:presLayoutVars>
          <dgm:chMax val="0"/>
          <dgm:chPref val="0"/>
        </dgm:presLayoutVars>
      </dgm:prSet>
      <dgm:spPr/>
    </dgm:pt>
    <dgm:pt modelId="{083F82D3-4FE4-4E56-9B47-C69DAA6F53E9}" type="pres">
      <dgm:prSet presAssocID="{2F0938AE-2EAB-4579-BA9C-23C388EF3F41}" presName="rootConnector" presStyleLbl="node4" presStyleIdx="0" presStyleCnt="0"/>
      <dgm:spPr/>
    </dgm:pt>
    <dgm:pt modelId="{25F44365-BE99-4691-ABEC-AFE2A787419F}" type="pres">
      <dgm:prSet presAssocID="{2F0938AE-2EAB-4579-BA9C-23C388EF3F41}" presName="hierChild4" presStyleCnt="0"/>
      <dgm:spPr/>
    </dgm:pt>
    <dgm:pt modelId="{D5DA1375-3991-4DF5-850B-4C528406410F}" type="pres">
      <dgm:prSet presAssocID="{2F0938AE-2EAB-4579-BA9C-23C388EF3F41}" presName="hierChild5" presStyleCnt="0"/>
      <dgm:spPr/>
    </dgm:pt>
    <dgm:pt modelId="{546A5CDA-B4BA-4A91-A113-AED81EF64FD8}" type="pres">
      <dgm:prSet presAssocID="{CA249C91-21A2-4032-B7FE-D5563F6B2345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1F31322C-F5E7-4AEC-87C8-8BFA8255FB5F}" type="pres">
      <dgm:prSet presAssocID="{54E1C435-CC37-4DBB-A555-A08E6E1BEEAD}" presName="Name37" presStyleLbl="parChTrans1D2" presStyleIdx="1" presStyleCnt="2"/>
      <dgm:spPr/>
    </dgm:pt>
    <dgm:pt modelId="{EB4819C9-7F46-47F4-9717-49A6D2F80692}" type="pres">
      <dgm:prSet presAssocID="{CDC9EE4A-5299-4214-AB6D-EC568BBAEABA}" presName="hierRoot2" presStyleCnt="0">
        <dgm:presLayoutVars>
          <dgm:hierBranch val="init"/>
        </dgm:presLayoutVars>
      </dgm:prSet>
      <dgm:spPr/>
    </dgm:pt>
    <dgm:pt modelId="{6A7D99BF-B846-4252-B732-3CF39B570681}" type="pres">
      <dgm:prSet presAssocID="{CDC9EE4A-5299-4214-AB6D-EC568BBAEABA}" presName="rootComposite" presStyleCnt="0"/>
      <dgm:spPr/>
    </dgm:pt>
    <dgm:pt modelId="{939F25F5-4B63-4AE1-AF2C-E5571231B623}" type="pres">
      <dgm:prSet presAssocID="{CDC9EE4A-5299-4214-AB6D-EC568BBAEABA}" presName="rootText" presStyleLbl="node1" presStyleIdx="10" presStyleCnt="15">
        <dgm:presLayoutVars>
          <dgm:chMax/>
          <dgm:chPref val="3"/>
        </dgm:presLayoutVars>
      </dgm:prSet>
      <dgm:spPr/>
    </dgm:pt>
    <dgm:pt modelId="{FF8E278D-8386-4651-A501-CAD154BE6FFF}" type="pres">
      <dgm:prSet presAssocID="{CDC9EE4A-5299-4214-AB6D-EC568BBAEABA}" presName="titleText2" presStyleLbl="fgAcc1" presStyleIdx="10" presStyleCnt="15">
        <dgm:presLayoutVars>
          <dgm:chMax val="0"/>
          <dgm:chPref val="0"/>
        </dgm:presLayoutVars>
      </dgm:prSet>
      <dgm:spPr/>
    </dgm:pt>
    <dgm:pt modelId="{6AF4010A-17B7-4877-9285-351CD7BFC280}" type="pres">
      <dgm:prSet presAssocID="{CDC9EE4A-5299-4214-AB6D-EC568BBAEABA}" presName="rootConnector" presStyleLbl="node2" presStyleIdx="0" presStyleCnt="0"/>
      <dgm:spPr/>
    </dgm:pt>
    <dgm:pt modelId="{A53D405D-89CA-43CF-B6B9-3F9B63691149}" type="pres">
      <dgm:prSet presAssocID="{CDC9EE4A-5299-4214-AB6D-EC568BBAEABA}" presName="hierChild4" presStyleCnt="0"/>
      <dgm:spPr/>
    </dgm:pt>
    <dgm:pt modelId="{7A623627-CBB1-40B8-8A27-A5ED431B2AC4}" type="pres">
      <dgm:prSet presAssocID="{794623C8-FEF9-45FD-A562-C7E275CB83A8}" presName="Name37" presStyleLbl="parChTrans1D3" presStyleIdx="2" presStyleCnt="5"/>
      <dgm:spPr/>
    </dgm:pt>
    <dgm:pt modelId="{BAD11611-2C59-4469-90F6-6997093AAECE}" type="pres">
      <dgm:prSet presAssocID="{EE7488F9-EE6E-4CC1-B8F8-A5F3A7BF830C}" presName="hierRoot2" presStyleCnt="0">
        <dgm:presLayoutVars>
          <dgm:hierBranch val="init"/>
        </dgm:presLayoutVars>
      </dgm:prSet>
      <dgm:spPr/>
    </dgm:pt>
    <dgm:pt modelId="{98E14D70-9D06-4D66-BC35-81BBE4746562}" type="pres">
      <dgm:prSet presAssocID="{EE7488F9-EE6E-4CC1-B8F8-A5F3A7BF830C}" presName="rootComposite" presStyleCnt="0"/>
      <dgm:spPr/>
    </dgm:pt>
    <dgm:pt modelId="{698BF36A-FA34-4610-A7ED-CBF0A2578FC9}" type="pres">
      <dgm:prSet presAssocID="{EE7488F9-EE6E-4CC1-B8F8-A5F3A7BF830C}" presName="rootText" presStyleLbl="node1" presStyleIdx="11" presStyleCnt="15">
        <dgm:presLayoutVars>
          <dgm:chMax/>
          <dgm:chPref val="3"/>
        </dgm:presLayoutVars>
      </dgm:prSet>
      <dgm:spPr/>
    </dgm:pt>
    <dgm:pt modelId="{99CAD696-6069-4B4F-ABDB-8B1AE0287FD2}" type="pres">
      <dgm:prSet presAssocID="{EE7488F9-EE6E-4CC1-B8F8-A5F3A7BF830C}" presName="titleText2" presStyleLbl="fgAcc1" presStyleIdx="11" presStyleCnt="15">
        <dgm:presLayoutVars>
          <dgm:chMax val="0"/>
          <dgm:chPref val="0"/>
        </dgm:presLayoutVars>
      </dgm:prSet>
      <dgm:spPr/>
    </dgm:pt>
    <dgm:pt modelId="{1CC55DAF-8879-4BC7-805D-3FFE59B3851F}" type="pres">
      <dgm:prSet presAssocID="{EE7488F9-EE6E-4CC1-B8F8-A5F3A7BF830C}" presName="rootConnector" presStyleLbl="node3" presStyleIdx="0" presStyleCnt="0"/>
      <dgm:spPr/>
    </dgm:pt>
    <dgm:pt modelId="{559CADD9-9F72-439D-A80F-7128D943F098}" type="pres">
      <dgm:prSet presAssocID="{EE7488F9-EE6E-4CC1-B8F8-A5F3A7BF830C}" presName="hierChild4" presStyleCnt="0"/>
      <dgm:spPr/>
    </dgm:pt>
    <dgm:pt modelId="{3C8433F7-47AD-4173-B587-DAAE7C7EC332}" type="pres">
      <dgm:prSet presAssocID="{EE7488F9-EE6E-4CC1-B8F8-A5F3A7BF830C}" presName="hierChild5" presStyleCnt="0"/>
      <dgm:spPr/>
    </dgm:pt>
    <dgm:pt modelId="{7361F410-97A5-4F93-A45D-12110D3F9817}" type="pres">
      <dgm:prSet presAssocID="{910D21C2-CF20-4E3D-952C-31D4EFCDCB13}" presName="Name37" presStyleLbl="parChTrans1D3" presStyleIdx="3" presStyleCnt="5"/>
      <dgm:spPr/>
    </dgm:pt>
    <dgm:pt modelId="{C88D26C7-D7B2-4A52-B2D0-3D3AA719C497}" type="pres">
      <dgm:prSet presAssocID="{DB0AF5C3-715E-4AD5-A6F5-0FF9E9C08E18}" presName="hierRoot2" presStyleCnt="0">
        <dgm:presLayoutVars>
          <dgm:hierBranch val="init"/>
        </dgm:presLayoutVars>
      </dgm:prSet>
      <dgm:spPr/>
    </dgm:pt>
    <dgm:pt modelId="{4F1F0766-3B4F-4C52-8954-130C512C350B}" type="pres">
      <dgm:prSet presAssocID="{DB0AF5C3-715E-4AD5-A6F5-0FF9E9C08E18}" presName="rootComposite" presStyleCnt="0"/>
      <dgm:spPr/>
    </dgm:pt>
    <dgm:pt modelId="{95C15BDF-48BA-48A8-ACD6-D9DF444F0894}" type="pres">
      <dgm:prSet presAssocID="{DB0AF5C3-715E-4AD5-A6F5-0FF9E9C08E18}" presName="rootText" presStyleLbl="node1" presStyleIdx="12" presStyleCnt="15">
        <dgm:presLayoutVars>
          <dgm:chMax/>
          <dgm:chPref val="3"/>
        </dgm:presLayoutVars>
      </dgm:prSet>
      <dgm:spPr/>
    </dgm:pt>
    <dgm:pt modelId="{AC253C66-9A72-4E65-96D5-CA636CAC3057}" type="pres">
      <dgm:prSet presAssocID="{DB0AF5C3-715E-4AD5-A6F5-0FF9E9C08E18}" presName="titleText2" presStyleLbl="fgAcc1" presStyleIdx="12" presStyleCnt="15">
        <dgm:presLayoutVars>
          <dgm:chMax val="0"/>
          <dgm:chPref val="0"/>
        </dgm:presLayoutVars>
      </dgm:prSet>
      <dgm:spPr/>
    </dgm:pt>
    <dgm:pt modelId="{4D4DDA9C-64C7-43FC-B0F0-84C51CF239DB}" type="pres">
      <dgm:prSet presAssocID="{DB0AF5C3-715E-4AD5-A6F5-0FF9E9C08E18}" presName="rootConnector" presStyleLbl="node3" presStyleIdx="0" presStyleCnt="0"/>
      <dgm:spPr/>
    </dgm:pt>
    <dgm:pt modelId="{B9986619-4B32-48D3-AEE3-9B625527E776}" type="pres">
      <dgm:prSet presAssocID="{DB0AF5C3-715E-4AD5-A6F5-0FF9E9C08E18}" presName="hierChild4" presStyleCnt="0"/>
      <dgm:spPr/>
    </dgm:pt>
    <dgm:pt modelId="{274E944E-0EE9-403C-9E72-C0B784B97E13}" type="pres">
      <dgm:prSet presAssocID="{DB0AF5C3-715E-4AD5-A6F5-0FF9E9C08E18}" presName="hierChild5" presStyleCnt="0"/>
      <dgm:spPr/>
    </dgm:pt>
    <dgm:pt modelId="{C06B9320-15C9-4F50-828F-4F3B64E3CC8C}" type="pres">
      <dgm:prSet presAssocID="{E21979FB-BB65-4BFE-B11A-AB1E027794A6}" presName="Name37" presStyleLbl="parChTrans1D3" presStyleIdx="4" presStyleCnt="5"/>
      <dgm:spPr/>
    </dgm:pt>
    <dgm:pt modelId="{9853C705-50CE-4D58-A4EF-ED609F6550E5}" type="pres">
      <dgm:prSet presAssocID="{3D893DA3-7769-4D66-86F3-BC642EFFBC63}" presName="hierRoot2" presStyleCnt="0">
        <dgm:presLayoutVars>
          <dgm:hierBranch val="init"/>
        </dgm:presLayoutVars>
      </dgm:prSet>
      <dgm:spPr/>
    </dgm:pt>
    <dgm:pt modelId="{79C7DBA1-FBCC-4508-A68A-2EEC40ED02DB}" type="pres">
      <dgm:prSet presAssocID="{3D893DA3-7769-4D66-86F3-BC642EFFBC63}" presName="rootComposite" presStyleCnt="0"/>
      <dgm:spPr/>
    </dgm:pt>
    <dgm:pt modelId="{0A48EB42-1D99-4708-BFCA-1ACB121B49CC}" type="pres">
      <dgm:prSet presAssocID="{3D893DA3-7769-4D66-86F3-BC642EFFBC63}" presName="rootText" presStyleLbl="node1" presStyleIdx="13" presStyleCnt="15">
        <dgm:presLayoutVars>
          <dgm:chMax/>
          <dgm:chPref val="3"/>
        </dgm:presLayoutVars>
      </dgm:prSet>
      <dgm:spPr/>
    </dgm:pt>
    <dgm:pt modelId="{4D20A433-7CE0-4CE0-8A24-54ABB091B2FA}" type="pres">
      <dgm:prSet presAssocID="{3D893DA3-7769-4D66-86F3-BC642EFFBC63}" presName="titleText2" presStyleLbl="fgAcc1" presStyleIdx="13" presStyleCnt="15">
        <dgm:presLayoutVars>
          <dgm:chMax val="0"/>
          <dgm:chPref val="0"/>
        </dgm:presLayoutVars>
      </dgm:prSet>
      <dgm:spPr/>
    </dgm:pt>
    <dgm:pt modelId="{F03072B5-BF5A-4E4C-9537-BFBEE1250546}" type="pres">
      <dgm:prSet presAssocID="{3D893DA3-7769-4D66-86F3-BC642EFFBC63}" presName="rootConnector" presStyleLbl="node3" presStyleIdx="0" presStyleCnt="0"/>
      <dgm:spPr/>
    </dgm:pt>
    <dgm:pt modelId="{06C1E79B-C4C2-4CED-842D-B83205F7065E}" type="pres">
      <dgm:prSet presAssocID="{3D893DA3-7769-4D66-86F3-BC642EFFBC63}" presName="hierChild4" presStyleCnt="0"/>
      <dgm:spPr/>
    </dgm:pt>
    <dgm:pt modelId="{410B68FC-55A7-4B86-91DB-88261F6FD707}" type="pres">
      <dgm:prSet presAssocID="{D77B96A3-2F88-4CCB-84A3-C70AAE8B4328}" presName="Name37" presStyleLbl="parChTrans1D4" presStyleIdx="7" presStyleCnt="8"/>
      <dgm:spPr/>
    </dgm:pt>
    <dgm:pt modelId="{1BE19C62-2372-40E0-B6EC-3D4BBB82E65F}" type="pres">
      <dgm:prSet presAssocID="{CD35DDF4-49C4-4F7B-9769-FFDCA30605D3}" presName="hierRoot2" presStyleCnt="0">
        <dgm:presLayoutVars>
          <dgm:hierBranch val="init"/>
        </dgm:presLayoutVars>
      </dgm:prSet>
      <dgm:spPr/>
    </dgm:pt>
    <dgm:pt modelId="{24C80BCC-711B-4E97-AD07-0845BB5A8471}" type="pres">
      <dgm:prSet presAssocID="{CD35DDF4-49C4-4F7B-9769-FFDCA30605D3}" presName="rootComposite" presStyleCnt="0"/>
      <dgm:spPr/>
    </dgm:pt>
    <dgm:pt modelId="{16D4E5C9-41AD-46CC-AE42-A6781FFC8EEA}" type="pres">
      <dgm:prSet presAssocID="{CD35DDF4-49C4-4F7B-9769-FFDCA30605D3}" presName="rootText" presStyleLbl="node1" presStyleIdx="14" presStyleCnt="15">
        <dgm:presLayoutVars>
          <dgm:chMax/>
          <dgm:chPref val="3"/>
        </dgm:presLayoutVars>
      </dgm:prSet>
      <dgm:spPr/>
    </dgm:pt>
    <dgm:pt modelId="{42ABA431-7FF1-4BBE-8DB8-3A7D4F20D5F6}" type="pres">
      <dgm:prSet presAssocID="{CD35DDF4-49C4-4F7B-9769-FFDCA30605D3}" presName="titleText2" presStyleLbl="fgAcc1" presStyleIdx="14" presStyleCnt="15">
        <dgm:presLayoutVars>
          <dgm:chMax val="0"/>
          <dgm:chPref val="0"/>
        </dgm:presLayoutVars>
      </dgm:prSet>
      <dgm:spPr/>
    </dgm:pt>
    <dgm:pt modelId="{0BAA7D39-E0EF-4875-B1A6-510438F184A5}" type="pres">
      <dgm:prSet presAssocID="{CD35DDF4-49C4-4F7B-9769-FFDCA30605D3}" presName="rootConnector" presStyleLbl="node4" presStyleIdx="0" presStyleCnt="0"/>
      <dgm:spPr/>
    </dgm:pt>
    <dgm:pt modelId="{4419B73C-62FC-47EA-B4B4-B67C4F427C5D}" type="pres">
      <dgm:prSet presAssocID="{CD35DDF4-49C4-4F7B-9769-FFDCA30605D3}" presName="hierChild4" presStyleCnt="0"/>
      <dgm:spPr/>
    </dgm:pt>
    <dgm:pt modelId="{A76A81AB-3ABD-446C-8BEB-806ADD1ED071}" type="pres">
      <dgm:prSet presAssocID="{CD35DDF4-49C4-4F7B-9769-FFDCA30605D3}" presName="hierChild5" presStyleCnt="0"/>
      <dgm:spPr/>
    </dgm:pt>
    <dgm:pt modelId="{446117CE-EC9F-4FFF-9781-025DE078D543}" type="pres">
      <dgm:prSet presAssocID="{3D893DA3-7769-4D66-86F3-BC642EFFBC63}" presName="hierChild5" presStyleCnt="0"/>
      <dgm:spPr/>
    </dgm:pt>
    <dgm:pt modelId="{646ABFFD-0F30-4B0F-800C-53EAFE2A8BB4}" type="pres">
      <dgm:prSet presAssocID="{CDC9EE4A-5299-4214-AB6D-EC568BBAEABA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253B3D00-50B1-4353-A18A-8883FF467193}" type="presOf" srcId="{D16E9DC4-7804-46DB-9237-96BB480D9EBC}" destId="{6848685B-0146-4D91-98E0-222D76766456}" srcOrd="0" destOrd="0" presId="urn:microsoft.com/office/officeart/2008/layout/NameandTitleOrganizationalChart"/>
    <dgm:cxn modelId="{8152C300-191D-436A-A086-D75A481F6484}" srcId="{CDC9EE4A-5299-4214-AB6D-EC568BBAEABA}" destId="{EE7488F9-EE6E-4CC1-B8F8-A5F3A7BF830C}" srcOrd="0" destOrd="0" parTransId="{794623C8-FEF9-45FD-A562-C7E275CB83A8}" sibTransId="{1E01BEFB-BC78-4E87-9FBB-019FF2927825}"/>
    <dgm:cxn modelId="{52D26A02-9B29-492A-B146-2ADFC65E7F3D}" type="presOf" srcId="{0D4C1879-F2A5-4D66-B6C5-DB78EB6B99EB}" destId="{AC253C66-9A72-4E65-96D5-CA636CAC3057}" srcOrd="0" destOrd="0" presId="urn:microsoft.com/office/officeart/2008/layout/NameandTitleOrganizationalChart"/>
    <dgm:cxn modelId="{7073E10D-469F-419E-ADD7-A3B42AF014D0}" srcId="{B7291F0F-A76E-46EE-AF6E-762B3004B3C6}" destId="{AE3C5E68-C264-49BB-8F67-EBB2E74C4288}" srcOrd="0" destOrd="0" parTransId="{03EB0AF1-7EF6-404D-B4C3-E2FB1FE6D813}" sibTransId="{A86E267C-BFAA-4510-99A8-9782AF3EDB62}"/>
    <dgm:cxn modelId="{C3DEF011-D6A4-463C-9A80-2DC7C92F262A}" srcId="{2DAC0C1A-6DE3-4A8F-8189-CAEF01905A93}" destId="{CA249C91-21A2-4032-B7FE-D5563F6B2345}" srcOrd="1" destOrd="0" parTransId="{0756296B-3BD6-4A05-8DF9-D6709A709965}" sibTransId="{68938470-4EF9-48F0-B551-D7EE121B187A}"/>
    <dgm:cxn modelId="{697D7413-F1EA-420F-819D-18296780C478}" type="presOf" srcId="{E21979FB-BB65-4BFE-B11A-AB1E027794A6}" destId="{C06B9320-15C9-4F50-828F-4F3B64E3CC8C}" srcOrd="0" destOrd="0" presId="urn:microsoft.com/office/officeart/2008/layout/NameandTitleOrganizationalChart"/>
    <dgm:cxn modelId="{F4D37D1C-9672-467F-8A04-F441E6E04472}" srcId="{AE3C5E68-C264-49BB-8F67-EBB2E74C4288}" destId="{A999687F-2CE1-4CED-8BC6-1152CB870E54}" srcOrd="1" destOrd="0" parTransId="{1AA77A52-2F1D-47B8-8EDC-97C0BD01F745}" sibTransId="{195568B2-29E3-45DB-A8EF-C7309A5785FA}"/>
    <dgm:cxn modelId="{8EB1831C-34EA-4BAA-950D-D1354D903BC4}" srcId="{CDC9EE4A-5299-4214-AB6D-EC568BBAEABA}" destId="{3D893DA3-7769-4D66-86F3-BC642EFFBC63}" srcOrd="2" destOrd="0" parTransId="{E21979FB-BB65-4BFE-B11A-AB1E027794A6}" sibTransId="{F23B50F1-4740-4CD6-B1FF-089738FDFEEA}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75E19D2A-5690-4910-ACF2-1F991E19FC35}" type="presOf" srcId="{D77B96A3-2F88-4CCB-84A3-C70AAE8B4328}" destId="{410B68FC-55A7-4B86-91DB-88261F6FD707}" srcOrd="0" destOrd="0" presId="urn:microsoft.com/office/officeart/2008/layout/NameandTitleOrganizationalChart"/>
    <dgm:cxn modelId="{0140BC2C-8723-4221-83E3-46C46742CBCC}" type="presOf" srcId="{30D96855-F711-4A7F-A225-114581927C6B}" destId="{91378828-B7FA-472A-8E46-131D7A8CFC0D}" srcOrd="0" destOrd="0" presId="urn:microsoft.com/office/officeart/2008/layout/NameandTitleOrganizationalChart"/>
    <dgm:cxn modelId="{323C392F-26F2-4D0F-81F1-C04BBD176B19}" srcId="{B7291F0F-A76E-46EE-AF6E-762B3004B3C6}" destId="{5CD451B2-4675-4165-9532-C427A16E33DA}" srcOrd="2" destOrd="0" parTransId="{D16E9DC4-7804-46DB-9237-96BB480D9EBC}" sibTransId="{A412D15F-C03B-4EE6-AD01-CB12978D469C}"/>
    <dgm:cxn modelId="{C37D0F30-9211-41CC-8B14-8367FF4626D6}" type="presOf" srcId="{B7291F0F-A76E-46EE-AF6E-762B3004B3C6}" destId="{5CF3EE0B-F338-45C5-847A-4AF3DD0DAC06}" srcOrd="0" destOrd="0" presId="urn:microsoft.com/office/officeart/2008/layout/NameandTitleOrganizationalChart"/>
    <dgm:cxn modelId="{87F54935-05A5-4FC7-821B-B4ACC32E6AB3}" type="presOf" srcId="{A18D1D94-FD8E-4D10-87DF-E2D5CA0EFA7F}" destId="{6B5692C2-A438-43E5-99DE-2505BAA77C2B}" srcOrd="0" destOrd="0" presId="urn:microsoft.com/office/officeart/2008/layout/NameandTitleOrganizationalChart"/>
    <dgm:cxn modelId="{BFFE9535-2F2C-4EDC-870D-AB0EA9017F71}" type="presOf" srcId="{AE3C5E68-C264-49BB-8F67-EBB2E74C4288}" destId="{D2408B86-6E72-468A-B9E8-150B90E6E714}" srcOrd="0" destOrd="0" presId="urn:microsoft.com/office/officeart/2008/layout/NameandTitleOrganizationalChart"/>
    <dgm:cxn modelId="{1E7C723A-0CC2-462D-8922-9A9E002F2E18}" type="presOf" srcId="{0404A89E-A0DC-457F-A69B-491A52686919}" destId="{EB1D7C57-DE34-4E72-9A2C-213208418FE1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8AF73944-78E5-404E-B391-90CFBFF31692}" type="presOf" srcId="{5CD451B2-4675-4165-9532-C427A16E33DA}" destId="{B4A0BBE0-C598-4247-9043-BC85ED44F809}" srcOrd="0" destOrd="0" presId="urn:microsoft.com/office/officeart/2008/layout/NameandTitleOrganizationalChart"/>
    <dgm:cxn modelId="{6EA60366-63A0-4370-8772-8F8E3624EEC7}" type="presOf" srcId="{CA249C91-21A2-4032-B7FE-D5563F6B2345}" destId="{9F3913B5-C56D-4C52-96F8-DD28BA774CFC}" srcOrd="1" destOrd="0" presId="urn:microsoft.com/office/officeart/2008/layout/NameandTitleOrganizationalChart"/>
    <dgm:cxn modelId="{C0638167-2BA7-4653-B52D-946467A9D9FA}" srcId="{B640C683-D581-4A0D-AC9C-9A70AE24C2F2}" destId="{CDC9EE4A-5299-4214-AB6D-EC568BBAEABA}" srcOrd="1" destOrd="0" parTransId="{54E1C435-CC37-4DBB-A555-A08E6E1BEEAD}" sibTransId="{24B1A155-2185-4648-A9B1-B7D829FEFED8}"/>
    <dgm:cxn modelId="{D030BD67-D1E5-45D2-8D09-C0C286E322A6}" type="presOf" srcId="{3D893DA3-7769-4D66-86F3-BC642EFFBC63}" destId="{F03072B5-BF5A-4E4C-9537-BFBEE1250546}" srcOrd="1" destOrd="0" presId="urn:microsoft.com/office/officeart/2008/layout/NameandTitleOrganizationalChart"/>
    <dgm:cxn modelId="{AE34DD47-5806-4B4B-A4A9-5C7AEAD8D12A}" type="presOf" srcId="{910D21C2-CF20-4E3D-952C-31D4EFCDCB13}" destId="{7361F410-97A5-4F93-A45D-12110D3F9817}" srcOrd="0" destOrd="0" presId="urn:microsoft.com/office/officeart/2008/layout/NameandTitleOrganizationalChart"/>
    <dgm:cxn modelId="{31505E48-B961-4B0E-B951-3A6DE9FF4E0B}" type="presOf" srcId="{CDC9EE4A-5299-4214-AB6D-EC568BBAEABA}" destId="{6AF4010A-17B7-4877-9285-351CD7BFC280}" srcOrd="1" destOrd="0" presId="urn:microsoft.com/office/officeart/2008/layout/NameandTitleOrganizationalChart"/>
    <dgm:cxn modelId="{1E31046B-D110-45A7-A71D-56B5BE338531}" type="presOf" srcId="{2F0938AE-2EAB-4579-BA9C-23C388EF3F41}" destId="{083F82D3-4FE4-4E56-9B47-C69DAA6F53E9}" srcOrd="1" destOrd="0" presId="urn:microsoft.com/office/officeart/2008/layout/NameandTitleOrganizationalChart"/>
    <dgm:cxn modelId="{D4E93E4D-FF90-4BA6-9F57-B02562A03AE2}" type="presOf" srcId="{0756296B-3BD6-4A05-8DF9-D6709A709965}" destId="{22F4905B-A281-4DD8-AE77-13B009E7D7DB}" srcOrd="0" destOrd="0" presId="urn:microsoft.com/office/officeart/2008/layout/NameandTitleOrganizationalChart"/>
    <dgm:cxn modelId="{76220D4E-D0A6-46C0-9F5E-CE14EBD7384D}" type="presOf" srcId="{BB005697-4E8E-4253-9A59-3E378267604A}" destId="{C60C9DEC-E9E8-4E69-93D2-A22BCE8354A3}" srcOrd="0" destOrd="0" presId="urn:microsoft.com/office/officeart/2008/layout/NameandTitleOrganizationalChart"/>
    <dgm:cxn modelId="{6D8F3450-2034-48DC-9BF1-60D4390F5319}" type="presOf" srcId="{54E1C435-CC37-4DBB-A555-A08E6E1BEEAD}" destId="{1F31322C-F5E7-4AEC-87C8-8BFA8255FB5F}" srcOrd="0" destOrd="0" presId="urn:microsoft.com/office/officeart/2008/layout/NameandTitleOrganizationalChart"/>
    <dgm:cxn modelId="{67D5A270-DF60-49C5-9AA1-18A395AB9716}" type="presOf" srcId="{1E01BEFB-BC78-4E87-9FBB-019FF2927825}" destId="{99CAD696-6069-4B4F-ABDB-8B1AE0287FD2}" srcOrd="0" destOrd="0" presId="urn:microsoft.com/office/officeart/2008/layout/NameandTitleOrganizationalChart"/>
    <dgm:cxn modelId="{0CEFEC50-6AD9-4F29-8E1A-B042083E6DEC}" srcId="{3D893DA3-7769-4D66-86F3-BC642EFFBC63}" destId="{CD35DDF4-49C4-4F7B-9769-FFDCA30605D3}" srcOrd="0" destOrd="0" parTransId="{D77B96A3-2F88-4CCB-84A3-C70AAE8B4328}" sibTransId="{A2E8A71D-EE2F-4E03-818B-1C60FA01AF02}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29895772-989E-44A7-B6E4-0987B461F43B}" type="presOf" srcId="{CE079C2B-520A-4381-947F-6DEDFF8EDF25}" destId="{7CDA29AA-3486-42DC-8F3F-A76548805899}" srcOrd="0" destOrd="0" presId="urn:microsoft.com/office/officeart/2008/layout/NameandTitleOrganizationalChart"/>
    <dgm:cxn modelId="{1F6BA353-C65E-4356-99C6-CED780A19232}" type="presOf" srcId="{DB0AF5C3-715E-4AD5-A6F5-0FF9E9C08E18}" destId="{95C15BDF-48BA-48A8-ACD6-D9DF444F0894}" srcOrd="0" destOrd="0" presId="urn:microsoft.com/office/officeart/2008/layout/NameandTitleOrganizationalChart"/>
    <dgm:cxn modelId="{6084DA73-7E93-4228-80FB-3174FDFA5072}" type="presOf" srcId="{3D893DA3-7769-4D66-86F3-BC642EFFBC63}" destId="{0A48EB42-1D99-4708-BFCA-1ACB121B49CC}" srcOrd="0" destOrd="0" presId="urn:microsoft.com/office/officeart/2008/layout/NameandTitleOrganizationalChart"/>
    <dgm:cxn modelId="{E8353B74-4828-4C2A-A05B-A6064A67BC24}" type="presOf" srcId="{DB0AF5C3-715E-4AD5-A6F5-0FF9E9C08E18}" destId="{4D4DDA9C-64C7-43FC-B0F0-84C51CF239DB}" srcOrd="1" destOrd="0" presId="urn:microsoft.com/office/officeart/2008/layout/NameandTitleOrganizationalChart"/>
    <dgm:cxn modelId="{64360755-67DD-456B-9E25-B706700627BE}" type="presOf" srcId="{B7291F0F-A76E-46EE-AF6E-762B3004B3C6}" destId="{05D30A66-15A7-41E7-9D5B-4F7D115D4E3F}" srcOrd="1" destOrd="0" presId="urn:microsoft.com/office/officeart/2008/layout/NameandTitleOrganizationalChart"/>
    <dgm:cxn modelId="{79C95576-2418-4052-A9E9-BE9494FCFB24}" type="presOf" srcId="{AE3C5E68-C264-49BB-8F67-EBB2E74C4288}" destId="{585BFF79-70F3-4013-B1B7-13A6DB1FA463}" srcOrd="1" destOrd="0" presId="urn:microsoft.com/office/officeart/2008/layout/NameandTitleOrganizationalChart"/>
    <dgm:cxn modelId="{96954458-22B3-4FA6-B20D-3A1EE9C53ACC}" srcId="{CA249C91-21A2-4032-B7FE-D5563F6B2345}" destId="{2F0938AE-2EAB-4579-BA9C-23C388EF3F41}" srcOrd="0" destOrd="0" parTransId="{A18D1D94-FD8E-4D10-87DF-E2D5CA0EFA7F}" sibTransId="{1443F315-E391-4E52-BB27-30E0738364FD}"/>
    <dgm:cxn modelId="{BCC4D55A-27E8-41F7-B61B-2E7F15C71CA4}" type="presOf" srcId="{A86E267C-BFAA-4510-99A8-9782AF3EDB62}" destId="{1C663F2C-1676-450F-A725-0BE2426F1D48}" srcOrd="0" destOrd="0" presId="urn:microsoft.com/office/officeart/2008/layout/NameandTitleOrganizationalChart"/>
    <dgm:cxn modelId="{0A35B580-6DE3-4DFD-91E0-40362E40F931}" type="presOf" srcId="{24B1A155-2185-4648-A9B1-B7D829FEFED8}" destId="{FF8E278D-8386-4651-A501-CAD154BE6FFF}" srcOrd="0" destOrd="0" presId="urn:microsoft.com/office/officeart/2008/layout/NameandTitleOrganizationalChart"/>
    <dgm:cxn modelId="{51C51582-B0B7-40C1-848D-7590483EA9B6}" type="presOf" srcId="{A7FF956C-C632-423F-AF9E-ECF31E1C8F59}" destId="{F8105175-FB66-4EAC-82A7-E55643633DF2}" srcOrd="0" destOrd="0" presId="urn:microsoft.com/office/officeart/2008/layout/NameandTitleOrganizationalChart"/>
    <dgm:cxn modelId="{4E1E2885-D182-4722-AD18-A3939A33CFC9}" type="presOf" srcId="{EE7488F9-EE6E-4CC1-B8F8-A5F3A7BF830C}" destId="{1CC55DAF-8879-4BC7-805D-3FFE59B3851F}" srcOrd="1" destOrd="0" presId="urn:microsoft.com/office/officeart/2008/layout/NameandTitleOrganizationalChart"/>
    <dgm:cxn modelId="{6B081887-8B78-480D-A229-C20AE706C4A0}" type="presOf" srcId="{B67F1989-9E11-473F-BDE9-544D1E0E7ED7}" destId="{99A51642-22D2-480A-84D8-2872B99E10FD}" srcOrd="1" destOrd="0" presId="urn:microsoft.com/office/officeart/2008/layout/NameandTitleOrganizationalChart"/>
    <dgm:cxn modelId="{0A14568C-8661-4C14-A424-FFC33842E5F6}" srcId="{B7291F0F-A76E-46EE-AF6E-762B3004B3C6}" destId="{BB005697-4E8E-4253-9A59-3E378267604A}" srcOrd="1" destOrd="0" parTransId="{A7FF956C-C632-423F-AF9E-ECF31E1C8F59}" sibTransId="{46C7548F-9A9A-438E-8CFD-4F76CD3C52AF}"/>
    <dgm:cxn modelId="{C65A688F-8E76-49C0-B256-880D6AB483EE}" type="presOf" srcId="{B67F1989-9E11-473F-BDE9-544D1E0E7ED7}" destId="{9762FFE6-6D76-42B5-992F-AEA5347CCF74}" srcOrd="0" destOrd="0" presId="urn:microsoft.com/office/officeart/2008/layout/NameandTitleOrganizationalChart"/>
    <dgm:cxn modelId="{FA15518F-6046-4D59-AA3D-85312822A542}" type="presOf" srcId="{182DC2B8-9CD9-4ECE-9944-BF82A37C3C14}" destId="{2BAC56FA-4C71-4986-84F9-D1D3E8465ED3}" srcOrd="0" destOrd="0" presId="urn:microsoft.com/office/officeart/2008/layout/NameandTitleOrganizationalChart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C24C4C9C-A0A2-4197-B88B-51FBDE901966}" srcId="{AE3C5E68-C264-49BB-8F67-EBB2E74C4288}" destId="{B8035FE8-6263-46DB-A901-1A6B386432FE}" srcOrd="0" destOrd="0" parTransId="{CE079C2B-520A-4381-947F-6DEDFF8EDF25}" sibTransId="{30D96855-F711-4A7F-A225-114581927C6B}"/>
    <dgm:cxn modelId="{0261B49F-DDAD-4E67-A23C-5ED55F15A496}" type="presOf" srcId="{BB005697-4E8E-4253-9A59-3E378267604A}" destId="{C3CC12B2-423A-4838-B801-E4378B2E217C}" srcOrd="1" destOrd="0" presId="urn:microsoft.com/office/officeart/2008/layout/NameandTitleOrganizationalChart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0A654DA4-3173-4795-B755-8B689EAABB3F}" type="presOf" srcId="{514156B9-5041-4212-B8BA-0E5F4EEBE57D}" destId="{DFF61D97-52BE-41D8-AA57-8AACE7E15490}" srcOrd="0" destOrd="0" presId="urn:microsoft.com/office/officeart/2008/layout/NameandTitleOrganizationalChart"/>
    <dgm:cxn modelId="{81080EB5-9812-4301-8240-AD2946579CC6}" type="presOf" srcId="{EE7488F9-EE6E-4CC1-B8F8-A5F3A7BF830C}" destId="{698BF36A-FA34-4610-A7ED-CBF0A2578FC9}" srcOrd="0" destOrd="0" presId="urn:microsoft.com/office/officeart/2008/layout/NameandTitleOrganizationalChart"/>
    <dgm:cxn modelId="{0E287FB9-CB54-4223-AFA8-B80C42F5B174}" type="presOf" srcId="{A2E8A71D-EE2F-4E03-818B-1C60FA01AF02}" destId="{42ABA431-7FF1-4BBE-8DB8-3A7D4F20D5F6}" srcOrd="0" destOrd="0" presId="urn:microsoft.com/office/officeart/2008/layout/NameandTitleOrganizationalChart"/>
    <dgm:cxn modelId="{AB9CC4BA-5E77-4D76-9972-5527792F4BDB}" type="presOf" srcId="{5CD451B2-4675-4165-9532-C427A16E33DA}" destId="{3C59FFC8-2D44-43E0-93DF-F8A8B9A3D6F6}" srcOrd="1" destOrd="0" presId="urn:microsoft.com/office/officeart/2008/layout/NameandTitleOrganizationalChart"/>
    <dgm:cxn modelId="{64145CBD-AE8F-403A-B734-4AAFB27F729B}" type="presOf" srcId="{03EB0AF1-7EF6-404D-B4C3-E2FB1FE6D813}" destId="{109A1D0B-1403-492D-9CBB-682D70529304}" srcOrd="0" destOrd="0" presId="urn:microsoft.com/office/officeart/2008/layout/NameandTitleOrganizationalChart"/>
    <dgm:cxn modelId="{586D6EBD-E6F2-4D1F-8CA6-1ED773134B94}" type="presOf" srcId="{B8035FE8-6263-46DB-A901-1A6B386432FE}" destId="{CBFDBE28-7C63-41F7-9F31-0E68931D1BAF}" srcOrd="1" destOrd="0" presId="urn:microsoft.com/office/officeart/2008/layout/NameandTitleOrganizationalChart"/>
    <dgm:cxn modelId="{641679BD-EF8D-4B2B-8287-0851F383E47E}" type="presOf" srcId="{CDC9EE4A-5299-4214-AB6D-EC568BBAEABA}" destId="{939F25F5-4B63-4AE1-AF2C-E5571231B623}" srcOrd="0" destOrd="0" presId="urn:microsoft.com/office/officeart/2008/layout/NameandTitleOrganizationalChart"/>
    <dgm:cxn modelId="{8FAA73C1-9650-4E5F-B86B-1D4200F6AC1A}" type="presOf" srcId="{B8035FE8-6263-46DB-A901-1A6B386432FE}" destId="{DC7EA542-5035-4C43-B2A8-7450AD124A2E}" srcOrd="0" destOrd="0" presId="urn:microsoft.com/office/officeart/2008/layout/NameandTitleOrganizationalChart"/>
    <dgm:cxn modelId="{2094BDC7-F7A3-40B4-982F-162221CB5D74}" type="presOf" srcId="{C70C6D37-CCE1-4390-A474-43DA00914BC0}" destId="{8E9052D9-BAC0-429C-8FA5-B6969D807D2B}" srcOrd="0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A897DECC-275D-4785-AE70-7E6C03968530}" type="presOf" srcId="{CD35DDF4-49C4-4F7B-9769-FFDCA30605D3}" destId="{16D4E5C9-41AD-46CC-AE42-A6781FFC8EEA}" srcOrd="0" destOrd="0" presId="urn:microsoft.com/office/officeart/2008/layout/NameandTitleOrganizationalChart"/>
    <dgm:cxn modelId="{49A386CE-FD44-4A27-BE39-2CBBB3BD163B}" srcId="{CDC9EE4A-5299-4214-AB6D-EC568BBAEABA}" destId="{DB0AF5C3-715E-4AD5-A6F5-0FF9E9C08E18}" srcOrd="1" destOrd="0" parTransId="{910D21C2-CF20-4E3D-952C-31D4EFCDCB13}" sibTransId="{0D4C1879-F2A5-4D66-B6C5-DB78EB6B99EB}"/>
    <dgm:cxn modelId="{96ABEFCE-34E0-428B-B1D2-324B83D1C749}" type="presOf" srcId="{46C7548F-9A9A-438E-8CFD-4F76CD3C52AF}" destId="{B5CCFCFC-3D5B-47A9-A48C-C76E197BECDA}" srcOrd="0" destOrd="0" presId="urn:microsoft.com/office/officeart/2008/layout/NameandTitleOrganizationalChart"/>
    <dgm:cxn modelId="{51792ED5-A8D8-456E-B340-F657FB3E53B2}" type="presOf" srcId="{794623C8-FEF9-45FD-A562-C7E275CB83A8}" destId="{7A623627-CBB1-40B8-8A27-A5ED431B2AC4}" srcOrd="0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F2BF35DA-32B6-44E0-AFCE-60ED15D25AA9}" type="presOf" srcId="{1AA77A52-2F1D-47B8-8EDC-97C0BD01F745}" destId="{D4E134F5-E569-494E-990C-98C00B852C49}" srcOrd="0" destOrd="0" presId="urn:microsoft.com/office/officeart/2008/layout/NameandTitleOrganizationalChart"/>
    <dgm:cxn modelId="{D407D8DA-9D37-411C-A895-47C38925A91E}" type="presOf" srcId="{2F0938AE-2EAB-4579-BA9C-23C388EF3F41}" destId="{D1C1CC1C-AD30-4226-B451-A93EAE8EDFCC}" srcOrd="0" destOrd="0" presId="urn:microsoft.com/office/officeart/2008/layout/NameandTitleOrganizationalChart"/>
    <dgm:cxn modelId="{EB82F6E3-CA4B-41A2-B6E5-EBA6275D6EBB}" type="presOf" srcId="{A999687F-2CE1-4CED-8BC6-1152CB870E54}" destId="{2C3E4B9E-1D14-4F6A-8152-752E9DCF4D42}" srcOrd="1" destOrd="0" presId="urn:microsoft.com/office/officeart/2008/layout/NameandTitleOrganizationalChart"/>
    <dgm:cxn modelId="{3F108CE6-A41D-4F76-A192-BC931AB8467F}" srcId="{2DAC0C1A-6DE3-4A8F-8189-CAEF01905A93}" destId="{B7291F0F-A76E-46EE-AF6E-762B3004B3C6}" srcOrd="0" destOrd="0" parTransId="{0404A89E-A0DC-457F-A69B-491A52686919}" sibTransId="{182DC2B8-9CD9-4ECE-9944-BF82A37C3C14}"/>
    <dgm:cxn modelId="{5D0AD4E8-8F0E-4094-9138-576BA70ECF49}" type="presOf" srcId="{195568B2-29E3-45DB-A8EF-C7309A5785FA}" destId="{8637ACB8-92D9-4E5C-97EF-1D41CCEE7A67}" srcOrd="0" destOrd="0" presId="urn:microsoft.com/office/officeart/2008/layout/NameandTitleOrganizationalChart"/>
    <dgm:cxn modelId="{1CC323E9-7E42-41A3-8C25-D3232A117A4B}" type="presOf" srcId="{CA249C91-21A2-4032-B7FE-D5563F6B2345}" destId="{4CC6FB82-D655-45A0-95FD-CF7ED2F95498}" srcOrd="0" destOrd="0" presId="urn:microsoft.com/office/officeart/2008/layout/NameandTitleOrganizationalChart"/>
    <dgm:cxn modelId="{942F34E9-F4E2-4C13-93C8-AF3AB8B589FF}" type="presOf" srcId="{A999687F-2CE1-4CED-8BC6-1152CB870E54}" destId="{CCC4F698-329E-4F42-BA0A-56690DABD605}" srcOrd="0" destOrd="0" presId="urn:microsoft.com/office/officeart/2008/layout/NameandTitleOrganizationalChart"/>
    <dgm:cxn modelId="{C01BC4EB-02B8-4F04-8069-99F87EC86108}" type="presOf" srcId="{A412D15F-C03B-4EE6-AD01-CB12978D469C}" destId="{26AB2CEA-637B-4B9F-A8C2-ADD028D6B227}" srcOrd="0" destOrd="0" presId="urn:microsoft.com/office/officeart/2008/layout/NameandTitleOrganizationalChart"/>
    <dgm:cxn modelId="{CBAEB9EE-6A25-42E3-9754-29993A5E4986}" type="presOf" srcId="{CD35DDF4-49C4-4F7B-9769-FFDCA30605D3}" destId="{0BAA7D39-E0EF-4875-B1A6-510438F184A5}" srcOrd="1" destOrd="0" presId="urn:microsoft.com/office/officeart/2008/layout/NameandTitleOrganizationalChart"/>
    <dgm:cxn modelId="{733BC5F5-13F9-4367-A5BE-5F42E0B1B410}" srcId="{A999687F-2CE1-4CED-8BC6-1152CB870E54}" destId="{B67F1989-9E11-473F-BDE9-544D1E0E7ED7}" srcOrd="0" destOrd="0" parTransId="{514156B9-5041-4212-B8BA-0E5F4EEBE57D}" sibTransId="{C70C6D37-CCE1-4390-A474-43DA00914BC0}"/>
    <dgm:cxn modelId="{C3D652F6-5887-4AAE-99C6-1CBA06611087}" type="presOf" srcId="{F23B50F1-4740-4CD6-B1FF-089738FDFEEA}" destId="{4D20A433-7CE0-4CE0-8A24-54ABB091B2FA}" srcOrd="0" destOrd="0" presId="urn:microsoft.com/office/officeart/2008/layout/NameandTitleOrganizationalChart"/>
    <dgm:cxn modelId="{DE912AFC-AAC3-424E-A600-99998948C81F}" type="presOf" srcId="{68938470-4EF9-48F0-B551-D7EE121B187A}" destId="{4E334793-218E-4AC7-AF6F-7233ECC5CF1D}" srcOrd="0" destOrd="0" presId="urn:microsoft.com/office/officeart/2008/layout/NameandTitleOrganizationalChart"/>
    <dgm:cxn modelId="{B66F69FD-996D-4C1A-B63B-9F63E6FED6E4}" type="presOf" srcId="{1443F315-E391-4E52-BB27-30E0738364FD}" destId="{3664E05F-2448-4F14-B813-1C05CD48CC94}" srcOrd="0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1BEEF275-E8F0-4FB4-8348-B5529E87D9DE}" type="presParOf" srcId="{8A7BB7E3-FFBE-4841-949A-79B05CC827BE}" destId="{EB1D7C57-DE34-4E72-9A2C-213208418FE1}" srcOrd="0" destOrd="0" presId="urn:microsoft.com/office/officeart/2008/layout/NameandTitleOrganizationalChart"/>
    <dgm:cxn modelId="{DF2F2004-0999-4C52-B5A7-C9847BF581CA}" type="presParOf" srcId="{8A7BB7E3-FFBE-4841-949A-79B05CC827BE}" destId="{E0084EA6-2E0E-4099-89A3-891DC0F52EEA}" srcOrd="1" destOrd="0" presId="urn:microsoft.com/office/officeart/2008/layout/NameandTitleOrganizationalChart"/>
    <dgm:cxn modelId="{B291AFBC-E1DF-4BC3-8B5E-8DFE876E5440}" type="presParOf" srcId="{E0084EA6-2E0E-4099-89A3-891DC0F52EEA}" destId="{5521C6B0-FAC0-4572-8D78-4A0CC96FEE44}" srcOrd="0" destOrd="0" presId="urn:microsoft.com/office/officeart/2008/layout/NameandTitleOrganizationalChart"/>
    <dgm:cxn modelId="{51DDC4F5-1A39-4268-A4EE-81F0D91F73B9}" type="presParOf" srcId="{5521C6B0-FAC0-4572-8D78-4A0CC96FEE44}" destId="{5CF3EE0B-F338-45C5-847A-4AF3DD0DAC06}" srcOrd="0" destOrd="0" presId="urn:microsoft.com/office/officeart/2008/layout/NameandTitleOrganizationalChart"/>
    <dgm:cxn modelId="{D5A7AB5E-B4D8-44A8-A790-F3013190D0CC}" type="presParOf" srcId="{5521C6B0-FAC0-4572-8D78-4A0CC96FEE44}" destId="{2BAC56FA-4C71-4986-84F9-D1D3E8465ED3}" srcOrd="1" destOrd="0" presId="urn:microsoft.com/office/officeart/2008/layout/NameandTitleOrganizationalChart"/>
    <dgm:cxn modelId="{4F934797-165B-49D4-89AA-4E81CC851351}" type="presParOf" srcId="{5521C6B0-FAC0-4572-8D78-4A0CC96FEE44}" destId="{05D30A66-15A7-41E7-9D5B-4F7D115D4E3F}" srcOrd="2" destOrd="0" presId="urn:microsoft.com/office/officeart/2008/layout/NameandTitleOrganizationalChart"/>
    <dgm:cxn modelId="{04632D0B-6B4B-487E-A49F-B6DB98E93F5C}" type="presParOf" srcId="{E0084EA6-2E0E-4099-89A3-891DC0F52EEA}" destId="{BB7A7F69-5546-4309-9C0D-45FD176B10AB}" srcOrd="1" destOrd="0" presId="urn:microsoft.com/office/officeart/2008/layout/NameandTitleOrganizationalChart"/>
    <dgm:cxn modelId="{B8EB11E6-1158-439F-BD52-2DC003D97767}" type="presParOf" srcId="{BB7A7F69-5546-4309-9C0D-45FD176B10AB}" destId="{109A1D0B-1403-492D-9CBB-682D70529304}" srcOrd="0" destOrd="0" presId="urn:microsoft.com/office/officeart/2008/layout/NameandTitleOrganizationalChart"/>
    <dgm:cxn modelId="{B8D35E2B-BB92-49D3-B28D-6AE02C7887A2}" type="presParOf" srcId="{BB7A7F69-5546-4309-9C0D-45FD176B10AB}" destId="{77C659DE-1BB8-4340-B832-075A20F9E1D2}" srcOrd="1" destOrd="0" presId="urn:microsoft.com/office/officeart/2008/layout/NameandTitleOrganizationalChart"/>
    <dgm:cxn modelId="{548E5A3B-2520-4849-9952-D2C8CC5F5F33}" type="presParOf" srcId="{77C659DE-1BB8-4340-B832-075A20F9E1D2}" destId="{5F4250FB-5809-4C2E-B42B-2F7733E98851}" srcOrd="0" destOrd="0" presId="urn:microsoft.com/office/officeart/2008/layout/NameandTitleOrganizationalChart"/>
    <dgm:cxn modelId="{7317F88B-118E-46C8-9367-2C6C01775898}" type="presParOf" srcId="{5F4250FB-5809-4C2E-B42B-2F7733E98851}" destId="{D2408B86-6E72-468A-B9E8-150B90E6E714}" srcOrd="0" destOrd="0" presId="urn:microsoft.com/office/officeart/2008/layout/NameandTitleOrganizationalChart"/>
    <dgm:cxn modelId="{6DFBF9DA-1D8E-4D13-B6AE-D55AADA610A7}" type="presParOf" srcId="{5F4250FB-5809-4C2E-B42B-2F7733E98851}" destId="{1C663F2C-1676-450F-A725-0BE2426F1D48}" srcOrd="1" destOrd="0" presId="urn:microsoft.com/office/officeart/2008/layout/NameandTitleOrganizationalChart"/>
    <dgm:cxn modelId="{AF42E799-EC88-4FD8-8080-35C544C7EC78}" type="presParOf" srcId="{5F4250FB-5809-4C2E-B42B-2F7733E98851}" destId="{585BFF79-70F3-4013-B1B7-13A6DB1FA463}" srcOrd="2" destOrd="0" presId="urn:microsoft.com/office/officeart/2008/layout/NameandTitleOrganizationalChart"/>
    <dgm:cxn modelId="{780DA0A5-5B72-4BA3-814B-A68F9E4FD0F9}" type="presParOf" srcId="{77C659DE-1BB8-4340-B832-075A20F9E1D2}" destId="{E70CD9E9-2DB1-467B-A1E3-A89606D53729}" srcOrd="1" destOrd="0" presId="urn:microsoft.com/office/officeart/2008/layout/NameandTitleOrganizationalChart"/>
    <dgm:cxn modelId="{C4D918E7-C8A4-47B3-954C-7CC7D9EC643A}" type="presParOf" srcId="{E70CD9E9-2DB1-467B-A1E3-A89606D53729}" destId="{7CDA29AA-3486-42DC-8F3F-A76548805899}" srcOrd="0" destOrd="0" presId="urn:microsoft.com/office/officeart/2008/layout/NameandTitleOrganizationalChart"/>
    <dgm:cxn modelId="{D6A396B4-AFD1-4C06-89F2-BA0BD45468C3}" type="presParOf" srcId="{E70CD9E9-2DB1-467B-A1E3-A89606D53729}" destId="{5D8EFA30-6F06-47C5-8EE3-3A96CA579C81}" srcOrd="1" destOrd="0" presId="urn:microsoft.com/office/officeart/2008/layout/NameandTitleOrganizationalChart"/>
    <dgm:cxn modelId="{1C2DC52A-84B8-4CB1-95E3-AF2725AF8ECB}" type="presParOf" srcId="{5D8EFA30-6F06-47C5-8EE3-3A96CA579C81}" destId="{F550B58A-2269-4AE0-98CF-8AB38FE4EC64}" srcOrd="0" destOrd="0" presId="urn:microsoft.com/office/officeart/2008/layout/NameandTitleOrganizationalChart"/>
    <dgm:cxn modelId="{2457ED19-D87F-4CC8-804E-EFEB86B5310E}" type="presParOf" srcId="{F550B58A-2269-4AE0-98CF-8AB38FE4EC64}" destId="{DC7EA542-5035-4C43-B2A8-7450AD124A2E}" srcOrd="0" destOrd="0" presId="urn:microsoft.com/office/officeart/2008/layout/NameandTitleOrganizationalChart"/>
    <dgm:cxn modelId="{A74663DE-5734-4884-922D-5B2F2827A12A}" type="presParOf" srcId="{F550B58A-2269-4AE0-98CF-8AB38FE4EC64}" destId="{91378828-B7FA-472A-8E46-131D7A8CFC0D}" srcOrd="1" destOrd="0" presId="urn:microsoft.com/office/officeart/2008/layout/NameandTitleOrganizationalChart"/>
    <dgm:cxn modelId="{0589D710-E8EC-42AC-AFFE-2242BB304FC6}" type="presParOf" srcId="{F550B58A-2269-4AE0-98CF-8AB38FE4EC64}" destId="{CBFDBE28-7C63-41F7-9F31-0E68931D1BAF}" srcOrd="2" destOrd="0" presId="urn:microsoft.com/office/officeart/2008/layout/NameandTitleOrganizationalChart"/>
    <dgm:cxn modelId="{D279475D-49BC-4FB5-A9C4-99460BD67D15}" type="presParOf" srcId="{5D8EFA30-6F06-47C5-8EE3-3A96CA579C81}" destId="{B0E0ED4F-A6A7-4272-8C5C-0BBFA354BED5}" srcOrd="1" destOrd="0" presId="urn:microsoft.com/office/officeart/2008/layout/NameandTitleOrganizationalChart"/>
    <dgm:cxn modelId="{F98E5ED0-7037-4B6D-9697-66FE43184C62}" type="presParOf" srcId="{5D8EFA30-6F06-47C5-8EE3-3A96CA579C81}" destId="{0DE41C18-05DA-44E4-9B28-973922DBD3B5}" srcOrd="2" destOrd="0" presId="urn:microsoft.com/office/officeart/2008/layout/NameandTitleOrganizationalChart"/>
    <dgm:cxn modelId="{73BC7C50-C235-40BA-8933-BD573223B996}" type="presParOf" srcId="{E70CD9E9-2DB1-467B-A1E3-A89606D53729}" destId="{D4E134F5-E569-494E-990C-98C00B852C49}" srcOrd="2" destOrd="0" presId="urn:microsoft.com/office/officeart/2008/layout/NameandTitleOrganizationalChart"/>
    <dgm:cxn modelId="{0B3F75C9-0A01-4928-A045-C53D1743068B}" type="presParOf" srcId="{E70CD9E9-2DB1-467B-A1E3-A89606D53729}" destId="{51EA65F1-076D-4E23-A09E-32B73ECFCDD3}" srcOrd="3" destOrd="0" presId="urn:microsoft.com/office/officeart/2008/layout/NameandTitleOrganizationalChart"/>
    <dgm:cxn modelId="{1491EA80-6A30-4BAC-8DE1-F372CDB7FB0B}" type="presParOf" srcId="{51EA65F1-076D-4E23-A09E-32B73ECFCDD3}" destId="{625FABB4-0064-4FE6-97A5-8906B3EF893F}" srcOrd="0" destOrd="0" presId="urn:microsoft.com/office/officeart/2008/layout/NameandTitleOrganizationalChart"/>
    <dgm:cxn modelId="{E545C955-DAF6-45F5-BCE4-3E559C806D78}" type="presParOf" srcId="{625FABB4-0064-4FE6-97A5-8906B3EF893F}" destId="{CCC4F698-329E-4F42-BA0A-56690DABD605}" srcOrd="0" destOrd="0" presId="urn:microsoft.com/office/officeart/2008/layout/NameandTitleOrganizationalChart"/>
    <dgm:cxn modelId="{D26D4C7F-1AC0-4E7D-A01F-E331F80825C2}" type="presParOf" srcId="{625FABB4-0064-4FE6-97A5-8906B3EF893F}" destId="{8637ACB8-92D9-4E5C-97EF-1D41CCEE7A67}" srcOrd="1" destOrd="0" presId="urn:microsoft.com/office/officeart/2008/layout/NameandTitleOrganizationalChart"/>
    <dgm:cxn modelId="{037019B0-D806-436F-B848-953DFF14F1CB}" type="presParOf" srcId="{625FABB4-0064-4FE6-97A5-8906B3EF893F}" destId="{2C3E4B9E-1D14-4F6A-8152-752E9DCF4D42}" srcOrd="2" destOrd="0" presId="urn:microsoft.com/office/officeart/2008/layout/NameandTitleOrganizationalChart"/>
    <dgm:cxn modelId="{17E9325B-EC86-4DBA-98B4-DC30EF12AC4D}" type="presParOf" srcId="{51EA65F1-076D-4E23-A09E-32B73ECFCDD3}" destId="{E0248FE4-128E-464A-8417-56505C4465C3}" srcOrd="1" destOrd="0" presId="urn:microsoft.com/office/officeart/2008/layout/NameandTitleOrganizationalChart"/>
    <dgm:cxn modelId="{E11E1085-D5DF-4D5C-9F56-9E1B9067FD25}" type="presParOf" srcId="{E0248FE4-128E-464A-8417-56505C4465C3}" destId="{DFF61D97-52BE-41D8-AA57-8AACE7E15490}" srcOrd="0" destOrd="0" presId="urn:microsoft.com/office/officeart/2008/layout/NameandTitleOrganizationalChart"/>
    <dgm:cxn modelId="{BB385FD6-EE0E-46AC-91F8-2F25F2371BE6}" type="presParOf" srcId="{E0248FE4-128E-464A-8417-56505C4465C3}" destId="{7BD655B8-90F5-45CA-A5BB-6C7010D90073}" srcOrd="1" destOrd="0" presId="urn:microsoft.com/office/officeart/2008/layout/NameandTitleOrganizationalChart"/>
    <dgm:cxn modelId="{20D55CD9-B6A0-4F20-9B26-2D24A9E2BAA9}" type="presParOf" srcId="{7BD655B8-90F5-45CA-A5BB-6C7010D90073}" destId="{1A08BCA8-12C1-45C8-AE12-5019274C15B9}" srcOrd="0" destOrd="0" presId="urn:microsoft.com/office/officeart/2008/layout/NameandTitleOrganizationalChart"/>
    <dgm:cxn modelId="{5CF4E064-0724-4C5E-9B27-4E715819CFAF}" type="presParOf" srcId="{1A08BCA8-12C1-45C8-AE12-5019274C15B9}" destId="{9762FFE6-6D76-42B5-992F-AEA5347CCF74}" srcOrd="0" destOrd="0" presId="urn:microsoft.com/office/officeart/2008/layout/NameandTitleOrganizationalChart"/>
    <dgm:cxn modelId="{722AE3C8-198B-4C5A-8493-0B05097450A7}" type="presParOf" srcId="{1A08BCA8-12C1-45C8-AE12-5019274C15B9}" destId="{8E9052D9-BAC0-429C-8FA5-B6969D807D2B}" srcOrd="1" destOrd="0" presId="urn:microsoft.com/office/officeart/2008/layout/NameandTitleOrganizationalChart"/>
    <dgm:cxn modelId="{28CBAA99-8968-4D6B-8D5B-26ABC6AD341A}" type="presParOf" srcId="{1A08BCA8-12C1-45C8-AE12-5019274C15B9}" destId="{99A51642-22D2-480A-84D8-2872B99E10FD}" srcOrd="2" destOrd="0" presId="urn:microsoft.com/office/officeart/2008/layout/NameandTitleOrganizationalChart"/>
    <dgm:cxn modelId="{B67E7219-7F6A-4F50-9097-47AF6D04A674}" type="presParOf" srcId="{7BD655B8-90F5-45CA-A5BB-6C7010D90073}" destId="{CFD8A7B0-3BB1-4774-9D53-EC5C783F28E0}" srcOrd="1" destOrd="0" presId="urn:microsoft.com/office/officeart/2008/layout/NameandTitleOrganizationalChart"/>
    <dgm:cxn modelId="{BDDFD386-4D76-4837-890A-8D90C1FDD1BC}" type="presParOf" srcId="{7BD655B8-90F5-45CA-A5BB-6C7010D90073}" destId="{504B6EE8-53CF-42A2-A4FD-1B8ED74C4D3B}" srcOrd="2" destOrd="0" presId="urn:microsoft.com/office/officeart/2008/layout/NameandTitleOrganizationalChart"/>
    <dgm:cxn modelId="{FDD3BC02-CF96-4E7D-95F9-A2CED486A3FE}" type="presParOf" srcId="{51EA65F1-076D-4E23-A09E-32B73ECFCDD3}" destId="{79B54F0A-D9FB-42AD-8DBA-B6276894BC6B}" srcOrd="2" destOrd="0" presId="urn:microsoft.com/office/officeart/2008/layout/NameandTitleOrganizationalChart"/>
    <dgm:cxn modelId="{C3533DF1-A364-430E-B28E-EB42A47AA91B}" type="presParOf" srcId="{77C659DE-1BB8-4340-B832-075A20F9E1D2}" destId="{FD93241D-96E0-4EFE-8EEE-6F44FB7DD20E}" srcOrd="2" destOrd="0" presId="urn:microsoft.com/office/officeart/2008/layout/NameandTitleOrganizationalChart"/>
    <dgm:cxn modelId="{FF857C73-51C5-4654-A954-AF3CB6F17CE6}" type="presParOf" srcId="{BB7A7F69-5546-4309-9C0D-45FD176B10AB}" destId="{F8105175-FB66-4EAC-82A7-E55643633DF2}" srcOrd="2" destOrd="0" presId="urn:microsoft.com/office/officeart/2008/layout/NameandTitleOrganizationalChart"/>
    <dgm:cxn modelId="{351210AA-A6FA-4433-9462-F0FC8CF0ECF5}" type="presParOf" srcId="{BB7A7F69-5546-4309-9C0D-45FD176B10AB}" destId="{4044F94B-47AA-44E3-A3EE-76AA6D7D73BB}" srcOrd="3" destOrd="0" presId="urn:microsoft.com/office/officeart/2008/layout/NameandTitleOrganizationalChart"/>
    <dgm:cxn modelId="{73FC1698-5BD1-43A0-AAEA-ED80AD6E4AE3}" type="presParOf" srcId="{4044F94B-47AA-44E3-A3EE-76AA6D7D73BB}" destId="{3FDBEB09-19E3-4D44-8D90-739E344F6F17}" srcOrd="0" destOrd="0" presId="urn:microsoft.com/office/officeart/2008/layout/NameandTitleOrganizationalChart"/>
    <dgm:cxn modelId="{DC3183FB-1C28-434A-9A11-D2E04B4ADB9F}" type="presParOf" srcId="{3FDBEB09-19E3-4D44-8D90-739E344F6F17}" destId="{C60C9DEC-E9E8-4E69-93D2-A22BCE8354A3}" srcOrd="0" destOrd="0" presId="urn:microsoft.com/office/officeart/2008/layout/NameandTitleOrganizationalChart"/>
    <dgm:cxn modelId="{6F615084-D7B3-4E72-B612-6B427F49D6FB}" type="presParOf" srcId="{3FDBEB09-19E3-4D44-8D90-739E344F6F17}" destId="{B5CCFCFC-3D5B-47A9-A48C-C76E197BECDA}" srcOrd="1" destOrd="0" presId="urn:microsoft.com/office/officeart/2008/layout/NameandTitleOrganizationalChart"/>
    <dgm:cxn modelId="{70166776-412E-4FF8-ADA3-6B344728EDD6}" type="presParOf" srcId="{3FDBEB09-19E3-4D44-8D90-739E344F6F17}" destId="{C3CC12B2-423A-4838-B801-E4378B2E217C}" srcOrd="2" destOrd="0" presId="urn:microsoft.com/office/officeart/2008/layout/NameandTitleOrganizationalChart"/>
    <dgm:cxn modelId="{B837C5BD-9CFB-4F0C-BADD-9808630511CD}" type="presParOf" srcId="{4044F94B-47AA-44E3-A3EE-76AA6D7D73BB}" destId="{BA22D923-F0BE-4C9F-A170-EA20A343FBEC}" srcOrd="1" destOrd="0" presId="urn:microsoft.com/office/officeart/2008/layout/NameandTitleOrganizationalChart"/>
    <dgm:cxn modelId="{C286A4D8-B288-4C8E-9EC1-5DF51F6B173C}" type="presParOf" srcId="{4044F94B-47AA-44E3-A3EE-76AA6D7D73BB}" destId="{58BBED12-CD25-4954-A5FF-BC850DA97EAB}" srcOrd="2" destOrd="0" presId="urn:microsoft.com/office/officeart/2008/layout/NameandTitleOrganizationalChart"/>
    <dgm:cxn modelId="{D85DA63E-DCF8-459B-97D0-23FA7CD256CE}" type="presParOf" srcId="{BB7A7F69-5546-4309-9C0D-45FD176B10AB}" destId="{6848685B-0146-4D91-98E0-222D76766456}" srcOrd="4" destOrd="0" presId="urn:microsoft.com/office/officeart/2008/layout/NameandTitleOrganizationalChart"/>
    <dgm:cxn modelId="{CD4C1D97-F577-46A4-B853-F5A7BB8EB06D}" type="presParOf" srcId="{BB7A7F69-5546-4309-9C0D-45FD176B10AB}" destId="{32265291-D79D-4A0F-B85A-991035C60C4B}" srcOrd="5" destOrd="0" presId="urn:microsoft.com/office/officeart/2008/layout/NameandTitleOrganizationalChart"/>
    <dgm:cxn modelId="{BA0D5E31-ED67-468C-9B25-DD010F5D8A30}" type="presParOf" srcId="{32265291-D79D-4A0F-B85A-991035C60C4B}" destId="{25D8AB35-9FD0-4965-BF56-9A62DA884EEA}" srcOrd="0" destOrd="0" presId="urn:microsoft.com/office/officeart/2008/layout/NameandTitleOrganizationalChart"/>
    <dgm:cxn modelId="{C63AFBE9-4718-41D9-963E-8F3B5891E482}" type="presParOf" srcId="{25D8AB35-9FD0-4965-BF56-9A62DA884EEA}" destId="{B4A0BBE0-C598-4247-9043-BC85ED44F809}" srcOrd="0" destOrd="0" presId="urn:microsoft.com/office/officeart/2008/layout/NameandTitleOrganizationalChart"/>
    <dgm:cxn modelId="{0288AABE-B6A1-4FC6-A07C-34841142EFCE}" type="presParOf" srcId="{25D8AB35-9FD0-4965-BF56-9A62DA884EEA}" destId="{26AB2CEA-637B-4B9F-A8C2-ADD028D6B227}" srcOrd="1" destOrd="0" presId="urn:microsoft.com/office/officeart/2008/layout/NameandTitleOrganizationalChart"/>
    <dgm:cxn modelId="{2C4BB644-A04C-4FEC-8A62-DFB3E436CC09}" type="presParOf" srcId="{25D8AB35-9FD0-4965-BF56-9A62DA884EEA}" destId="{3C59FFC8-2D44-43E0-93DF-F8A8B9A3D6F6}" srcOrd="2" destOrd="0" presId="urn:microsoft.com/office/officeart/2008/layout/NameandTitleOrganizationalChart"/>
    <dgm:cxn modelId="{984E7B3E-0536-47C6-825F-7F132E99E314}" type="presParOf" srcId="{32265291-D79D-4A0F-B85A-991035C60C4B}" destId="{3CC53C24-1E79-40EC-9564-88BE09AE2BFE}" srcOrd="1" destOrd="0" presId="urn:microsoft.com/office/officeart/2008/layout/NameandTitleOrganizationalChart"/>
    <dgm:cxn modelId="{3C408D7C-E140-4ABA-BBEC-977132D60427}" type="presParOf" srcId="{32265291-D79D-4A0F-B85A-991035C60C4B}" destId="{1F971740-15EF-4E79-B377-37F8EF838B9D}" srcOrd="2" destOrd="0" presId="urn:microsoft.com/office/officeart/2008/layout/NameandTitleOrganizationalChart"/>
    <dgm:cxn modelId="{49287C8C-A7D8-447A-BF86-0C71BB67E538}" type="presParOf" srcId="{E0084EA6-2E0E-4099-89A3-891DC0F52EEA}" destId="{08B680F0-A11A-48AF-B24D-B09D13306F7F}" srcOrd="2" destOrd="0" presId="urn:microsoft.com/office/officeart/2008/layout/NameandTitleOrganizationalChart"/>
    <dgm:cxn modelId="{95768AD0-34C2-4419-8370-7119299A9F1B}" type="presParOf" srcId="{8A7BB7E3-FFBE-4841-949A-79B05CC827BE}" destId="{22F4905B-A281-4DD8-AE77-13B009E7D7DB}" srcOrd="2" destOrd="0" presId="urn:microsoft.com/office/officeart/2008/layout/NameandTitleOrganizationalChart"/>
    <dgm:cxn modelId="{64E5895A-EF13-48A3-B163-699133B92E4D}" type="presParOf" srcId="{8A7BB7E3-FFBE-4841-949A-79B05CC827BE}" destId="{00E21A11-C7AE-4FE5-AAD2-ED2B6D009F40}" srcOrd="3" destOrd="0" presId="urn:microsoft.com/office/officeart/2008/layout/NameandTitleOrganizationalChart"/>
    <dgm:cxn modelId="{10546229-626A-4A52-A177-4DF6398EE675}" type="presParOf" srcId="{00E21A11-C7AE-4FE5-AAD2-ED2B6D009F40}" destId="{A6C598C7-ABE0-4953-9BE0-21CC3F5660F2}" srcOrd="0" destOrd="0" presId="urn:microsoft.com/office/officeart/2008/layout/NameandTitleOrganizationalChart"/>
    <dgm:cxn modelId="{DF88EC2F-25B9-461A-BB95-0EEEDA8D0833}" type="presParOf" srcId="{A6C598C7-ABE0-4953-9BE0-21CC3F5660F2}" destId="{4CC6FB82-D655-45A0-95FD-CF7ED2F95498}" srcOrd="0" destOrd="0" presId="urn:microsoft.com/office/officeart/2008/layout/NameandTitleOrganizationalChart"/>
    <dgm:cxn modelId="{04858A5A-33DE-4001-8EA3-DF8A71B18B45}" type="presParOf" srcId="{A6C598C7-ABE0-4953-9BE0-21CC3F5660F2}" destId="{4E334793-218E-4AC7-AF6F-7233ECC5CF1D}" srcOrd="1" destOrd="0" presId="urn:microsoft.com/office/officeart/2008/layout/NameandTitleOrganizationalChart"/>
    <dgm:cxn modelId="{5A6E9368-DECE-49C0-9590-85732C45C1C6}" type="presParOf" srcId="{A6C598C7-ABE0-4953-9BE0-21CC3F5660F2}" destId="{9F3913B5-C56D-4C52-96F8-DD28BA774CFC}" srcOrd="2" destOrd="0" presId="urn:microsoft.com/office/officeart/2008/layout/NameandTitleOrganizationalChart"/>
    <dgm:cxn modelId="{5F570D92-DF7F-4077-9BB5-2CE96BECFE15}" type="presParOf" srcId="{00E21A11-C7AE-4FE5-AAD2-ED2B6D009F40}" destId="{1C9AD2CB-C077-4B39-85AB-90A27FC8361C}" srcOrd="1" destOrd="0" presId="urn:microsoft.com/office/officeart/2008/layout/NameandTitleOrganizationalChart"/>
    <dgm:cxn modelId="{6C3D243A-D111-4BBD-BACA-76AF6BD7B818}" type="presParOf" srcId="{1C9AD2CB-C077-4B39-85AB-90A27FC8361C}" destId="{6B5692C2-A438-43E5-99DE-2505BAA77C2B}" srcOrd="0" destOrd="0" presId="urn:microsoft.com/office/officeart/2008/layout/NameandTitleOrganizationalChart"/>
    <dgm:cxn modelId="{3F1607B7-722A-4762-BF75-0A9DD3A721B6}" type="presParOf" srcId="{1C9AD2CB-C077-4B39-85AB-90A27FC8361C}" destId="{BFC40D45-70AF-4F23-A19F-31CDB8EDA85D}" srcOrd="1" destOrd="0" presId="urn:microsoft.com/office/officeart/2008/layout/NameandTitleOrganizationalChart"/>
    <dgm:cxn modelId="{3AE424EC-76E6-4468-9B73-B18E9F60548C}" type="presParOf" srcId="{BFC40D45-70AF-4F23-A19F-31CDB8EDA85D}" destId="{61371A97-22C8-4870-8A5F-BC65B50F3005}" srcOrd="0" destOrd="0" presId="urn:microsoft.com/office/officeart/2008/layout/NameandTitleOrganizationalChart"/>
    <dgm:cxn modelId="{1D7A4FA5-4135-4344-8A5E-4EAF90E3E135}" type="presParOf" srcId="{61371A97-22C8-4870-8A5F-BC65B50F3005}" destId="{D1C1CC1C-AD30-4226-B451-A93EAE8EDFCC}" srcOrd="0" destOrd="0" presId="urn:microsoft.com/office/officeart/2008/layout/NameandTitleOrganizationalChart"/>
    <dgm:cxn modelId="{2AFAD379-3664-42B9-907D-74D2597DEF81}" type="presParOf" srcId="{61371A97-22C8-4870-8A5F-BC65B50F3005}" destId="{3664E05F-2448-4F14-B813-1C05CD48CC94}" srcOrd="1" destOrd="0" presId="urn:microsoft.com/office/officeart/2008/layout/NameandTitleOrganizationalChart"/>
    <dgm:cxn modelId="{E6B79F92-2473-460E-B262-0A4530E76DB2}" type="presParOf" srcId="{61371A97-22C8-4870-8A5F-BC65B50F3005}" destId="{083F82D3-4FE4-4E56-9B47-C69DAA6F53E9}" srcOrd="2" destOrd="0" presId="urn:microsoft.com/office/officeart/2008/layout/NameandTitleOrganizationalChart"/>
    <dgm:cxn modelId="{146A5104-943C-4D28-B418-5AE09A49A4C7}" type="presParOf" srcId="{BFC40D45-70AF-4F23-A19F-31CDB8EDA85D}" destId="{25F44365-BE99-4691-ABEC-AFE2A787419F}" srcOrd="1" destOrd="0" presId="urn:microsoft.com/office/officeart/2008/layout/NameandTitleOrganizationalChart"/>
    <dgm:cxn modelId="{8CE3B318-F361-418D-839C-52D277A6DB6D}" type="presParOf" srcId="{BFC40D45-70AF-4F23-A19F-31CDB8EDA85D}" destId="{D5DA1375-3991-4DF5-850B-4C528406410F}" srcOrd="2" destOrd="0" presId="urn:microsoft.com/office/officeart/2008/layout/NameandTitleOrganizationalChart"/>
    <dgm:cxn modelId="{21C6689A-B570-40C5-9B73-288BDC160F10}" type="presParOf" srcId="{00E21A11-C7AE-4FE5-AAD2-ED2B6D009F40}" destId="{546A5CDA-B4BA-4A91-A113-AED81EF64FD8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F802B695-21ED-4F5C-A62A-BD5387E36410}" type="presParOf" srcId="{78293E07-F38A-40A7-A45B-10ADD4F90F73}" destId="{1F31322C-F5E7-4AEC-87C8-8BFA8255FB5F}" srcOrd="2" destOrd="0" presId="urn:microsoft.com/office/officeart/2008/layout/NameandTitleOrganizationalChart"/>
    <dgm:cxn modelId="{7666088D-EE31-4022-89E7-AC2200CEDB47}" type="presParOf" srcId="{78293E07-F38A-40A7-A45B-10ADD4F90F73}" destId="{EB4819C9-7F46-47F4-9717-49A6D2F80692}" srcOrd="3" destOrd="0" presId="urn:microsoft.com/office/officeart/2008/layout/NameandTitleOrganizationalChart"/>
    <dgm:cxn modelId="{B2CE165A-3F56-44AF-8656-6F8C08C14A48}" type="presParOf" srcId="{EB4819C9-7F46-47F4-9717-49A6D2F80692}" destId="{6A7D99BF-B846-4252-B732-3CF39B570681}" srcOrd="0" destOrd="0" presId="urn:microsoft.com/office/officeart/2008/layout/NameandTitleOrganizationalChart"/>
    <dgm:cxn modelId="{9421840D-D67D-4391-BBC0-F3E0993C37DB}" type="presParOf" srcId="{6A7D99BF-B846-4252-B732-3CF39B570681}" destId="{939F25F5-4B63-4AE1-AF2C-E5571231B623}" srcOrd="0" destOrd="0" presId="urn:microsoft.com/office/officeart/2008/layout/NameandTitleOrganizationalChart"/>
    <dgm:cxn modelId="{1C6AE0B5-2B20-4D2F-90C6-3C0D29237C2C}" type="presParOf" srcId="{6A7D99BF-B846-4252-B732-3CF39B570681}" destId="{FF8E278D-8386-4651-A501-CAD154BE6FFF}" srcOrd="1" destOrd="0" presId="urn:microsoft.com/office/officeart/2008/layout/NameandTitleOrganizationalChart"/>
    <dgm:cxn modelId="{CCBFBE49-014F-4A93-9E7C-92FC3EA29E3E}" type="presParOf" srcId="{6A7D99BF-B846-4252-B732-3CF39B570681}" destId="{6AF4010A-17B7-4877-9285-351CD7BFC280}" srcOrd="2" destOrd="0" presId="urn:microsoft.com/office/officeart/2008/layout/NameandTitleOrganizationalChart"/>
    <dgm:cxn modelId="{82124756-6979-4897-8B32-EB80163DAEE3}" type="presParOf" srcId="{EB4819C9-7F46-47F4-9717-49A6D2F80692}" destId="{A53D405D-89CA-43CF-B6B9-3F9B63691149}" srcOrd="1" destOrd="0" presId="urn:microsoft.com/office/officeart/2008/layout/NameandTitleOrganizationalChart"/>
    <dgm:cxn modelId="{EF4EA79D-7CE8-448C-A0BD-022892E80BBB}" type="presParOf" srcId="{A53D405D-89CA-43CF-B6B9-3F9B63691149}" destId="{7A623627-CBB1-40B8-8A27-A5ED431B2AC4}" srcOrd="0" destOrd="0" presId="urn:microsoft.com/office/officeart/2008/layout/NameandTitleOrganizationalChart"/>
    <dgm:cxn modelId="{B73137E5-A07A-4775-BEE2-6B423F96D770}" type="presParOf" srcId="{A53D405D-89CA-43CF-B6B9-3F9B63691149}" destId="{BAD11611-2C59-4469-90F6-6997093AAECE}" srcOrd="1" destOrd="0" presId="urn:microsoft.com/office/officeart/2008/layout/NameandTitleOrganizationalChart"/>
    <dgm:cxn modelId="{F83B242D-06FD-46D4-82E3-84CE1A01608C}" type="presParOf" srcId="{BAD11611-2C59-4469-90F6-6997093AAECE}" destId="{98E14D70-9D06-4D66-BC35-81BBE4746562}" srcOrd="0" destOrd="0" presId="urn:microsoft.com/office/officeart/2008/layout/NameandTitleOrganizationalChart"/>
    <dgm:cxn modelId="{F81820A8-042B-4F73-AB59-42AADBCB59B2}" type="presParOf" srcId="{98E14D70-9D06-4D66-BC35-81BBE4746562}" destId="{698BF36A-FA34-4610-A7ED-CBF0A2578FC9}" srcOrd="0" destOrd="0" presId="urn:microsoft.com/office/officeart/2008/layout/NameandTitleOrganizationalChart"/>
    <dgm:cxn modelId="{0E18045C-0CA2-4F16-A309-9DC54760154F}" type="presParOf" srcId="{98E14D70-9D06-4D66-BC35-81BBE4746562}" destId="{99CAD696-6069-4B4F-ABDB-8B1AE0287FD2}" srcOrd="1" destOrd="0" presId="urn:microsoft.com/office/officeart/2008/layout/NameandTitleOrganizationalChart"/>
    <dgm:cxn modelId="{2BBB1E2A-84A3-4FFB-A96C-0CA39164B2EF}" type="presParOf" srcId="{98E14D70-9D06-4D66-BC35-81BBE4746562}" destId="{1CC55DAF-8879-4BC7-805D-3FFE59B3851F}" srcOrd="2" destOrd="0" presId="urn:microsoft.com/office/officeart/2008/layout/NameandTitleOrganizationalChart"/>
    <dgm:cxn modelId="{2B22810A-740E-4B79-847E-456ECF3434B1}" type="presParOf" srcId="{BAD11611-2C59-4469-90F6-6997093AAECE}" destId="{559CADD9-9F72-439D-A80F-7128D943F098}" srcOrd="1" destOrd="0" presId="urn:microsoft.com/office/officeart/2008/layout/NameandTitleOrganizationalChart"/>
    <dgm:cxn modelId="{358ACA23-A9A2-4D9D-B44F-4DD8F95F8FC4}" type="presParOf" srcId="{BAD11611-2C59-4469-90F6-6997093AAECE}" destId="{3C8433F7-47AD-4173-B587-DAAE7C7EC332}" srcOrd="2" destOrd="0" presId="urn:microsoft.com/office/officeart/2008/layout/NameandTitleOrganizationalChart"/>
    <dgm:cxn modelId="{F49C6400-B343-490E-BCA7-CD671D8AF107}" type="presParOf" srcId="{A53D405D-89CA-43CF-B6B9-3F9B63691149}" destId="{7361F410-97A5-4F93-A45D-12110D3F9817}" srcOrd="2" destOrd="0" presId="urn:microsoft.com/office/officeart/2008/layout/NameandTitleOrganizationalChart"/>
    <dgm:cxn modelId="{86829CE9-2D2E-4D66-87F2-ED5057E7290A}" type="presParOf" srcId="{A53D405D-89CA-43CF-B6B9-3F9B63691149}" destId="{C88D26C7-D7B2-4A52-B2D0-3D3AA719C497}" srcOrd="3" destOrd="0" presId="urn:microsoft.com/office/officeart/2008/layout/NameandTitleOrganizationalChart"/>
    <dgm:cxn modelId="{FA3D1851-02C7-4E5C-8A06-0AF71F8FFEE2}" type="presParOf" srcId="{C88D26C7-D7B2-4A52-B2D0-3D3AA719C497}" destId="{4F1F0766-3B4F-4C52-8954-130C512C350B}" srcOrd="0" destOrd="0" presId="urn:microsoft.com/office/officeart/2008/layout/NameandTitleOrganizationalChart"/>
    <dgm:cxn modelId="{2BE1B5F6-1441-4829-A047-5D71BCD4D8EF}" type="presParOf" srcId="{4F1F0766-3B4F-4C52-8954-130C512C350B}" destId="{95C15BDF-48BA-48A8-ACD6-D9DF444F0894}" srcOrd="0" destOrd="0" presId="urn:microsoft.com/office/officeart/2008/layout/NameandTitleOrganizationalChart"/>
    <dgm:cxn modelId="{EF7C2224-E25B-4A97-9D86-7496CA706E75}" type="presParOf" srcId="{4F1F0766-3B4F-4C52-8954-130C512C350B}" destId="{AC253C66-9A72-4E65-96D5-CA636CAC3057}" srcOrd="1" destOrd="0" presId="urn:microsoft.com/office/officeart/2008/layout/NameandTitleOrganizationalChart"/>
    <dgm:cxn modelId="{B6B04564-ACED-43F2-BCFA-332211FF05D6}" type="presParOf" srcId="{4F1F0766-3B4F-4C52-8954-130C512C350B}" destId="{4D4DDA9C-64C7-43FC-B0F0-84C51CF239DB}" srcOrd="2" destOrd="0" presId="urn:microsoft.com/office/officeart/2008/layout/NameandTitleOrganizationalChart"/>
    <dgm:cxn modelId="{0736E93C-0DC2-4993-949F-2BAA8B088AB5}" type="presParOf" srcId="{C88D26C7-D7B2-4A52-B2D0-3D3AA719C497}" destId="{B9986619-4B32-48D3-AEE3-9B625527E776}" srcOrd="1" destOrd="0" presId="urn:microsoft.com/office/officeart/2008/layout/NameandTitleOrganizationalChart"/>
    <dgm:cxn modelId="{21B99986-BC82-458C-B14A-8F78B34895CC}" type="presParOf" srcId="{C88D26C7-D7B2-4A52-B2D0-3D3AA719C497}" destId="{274E944E-0EE9-403C-9E72-C0B784B97E13}" srcOrd="2" destOrd="0" presId="urn:microsoft.com/office/officeart/2008/layout/NameandTitleOrganizationalChart"/>
    <dgm:cxn modelId="{FF08B6C7-8B19-41A8-B42A-325366CF41E2}" type="presParOf" srcId="{A53D405D-89CA-43CF-B6B9-3F9B63691149}" destId="{C06B9320-15C9-4F50-828F-4F3B64E3CC8C}" srcOrd="4" destOrd="0" presId="urn:microsoft.com/office/officeart/2008/layout/NameandTitleOrganizationalChart"/>
    <dgm:cxn modelId="{51F09110-E293-49BD-884E-00D19555403D}" type="presParOf" srcId="{A53D405D-89CA-43CF-B6B9-3F9B63691149}" destId="{9853C705-50CE-4D58-A4EF-ED609F6550E5}" srcOrd="5" destOrd="0" presId="urn:microsoft.com/office/officeart/2008/layout/NameandTitleOrganizationalChart"/>
    <dgm:cxn modelId="{BE239903-8B26-40A0-84DC-89543C80B535}" type="presParOf" srcId="{9853C705-50CE-4D58-A4EF-ED609F6550E5}" destId="{79C7DBA1-FBCC-4508-A68A-2EEC40ED02DB}" srcOrd="0" destOrd="0" presId="urn:microsoft.com/office/officeart/2008/layout/NameandTitleOrganizationalChart"/>
    <dgm:cxn modelId="{C4137DF4-B091-4A27-926B-D3F3D713FDA1}" type="presParOf" srcId="{79C7DBA1-FBCC-4508-A68A-2EEC40ED02DB}" destId="{0A48EB42-1D99-4708-BFCA-1ACB121B49CC}" srcOrd="0" destOrd="0" presId="urn:microsoft.com/office/officeart/2008/layout/NameandTitleOrganizationalChart"/>
    <dgm:cxn modelId="{D5789229-4DC4-4D60-875E-F47F51EADE3E}" type="presParOf" srcId="{79C7DBA1-FBCC-4508-A68A-2EEC40ED02DB}" destId="{4D20A433-7CE0-4CE0-8A24-54ABB091B2FA}" srcOrd="1" destOrd="0" presId="urn:microsoft.com/office/officeart/2008/layout/NameandTitleOrganizationalChart"/>
    <dgm:cxn modelId="{7CD4B6FC-E80D-4DD6-9738-8C8369ABA5CA}" type="presParOf" srcId="{79C7DBA1-FBCC-4508-A68A-2EEC40ED02DB}" destId="{F03072B5-BF5A-4E4C-9537-BFBEE1250546}" srcOrd="2" destOrd="0" presId="urn:microsoft.com/office/officeart/2008/layout/NameandTitleOrganizationalChart"/>
    <dgm:cxn modelId="{B48CC25D-79A7-40DA-B48C-30E5F6DC74C3}" type="presParOf" srcId="{9853C705-50CE-4D58-A4EF-ED609F6550E5}" destId="{06C1E79B-C4C2-4CED-842D-B83205F7065E}" srcOrd="1" destOrd="0" presId="urn:microsoft.com/office/officeart/2008/layout/NameandTitleOrganizationalChart"/>
    <dgm:cxn modelId="{009C7FEB-E236-4986-9551-FA6B61B864C6}" type="presParOf" srcId="{06C1E79B-C4C2-4CED-842D-B83205F7065E}" destId="{410B68FC-55A7-4B86-91DB-88261F6FD707}" srcOrd="0" destOrd="0" presId="urn:microsoft.com/office/officeart/2008/layout/NameandTitleOrganizationalChart"/>
    <dgm:cxn modelId="{D5E41C52-8F3F-4AEB-9079-E2AD4CF2C99F}" type="presParOf" srcId="{06C1E79B-C4C2-4CED-842D-B83205F7065E}" destId="{1BE19C62-2372-40E0-B6EC-3D4BBB82E65F}" srcOrd="1" destOrd="0" presId="urn:microsoft.com/office/officeart/2008/layout/NameandTitleOrganizationalChart"/>
    <dgm:cxn modelId="{2C7D2A78-0523-4AB9-9B47-36C8401DB880}" type="presParOf" srcId="{1BE19C62-2372-40E0-B6EC-3D4BBB82E65F}" destId="{24C80BCC-711B-4E97-AD07-0845BB5A8471}" srcOrd="0" destOrd="0" presId="urn:microsoft.com/office/officeart/2008/layout/NameandTitleOrganizationalChart"/>
    <dgm:cxn modelId="{DBB04031-0592-41F5-AD2C-9D72B42B6397}" type="presParOf" srcId="{24C80BCC-711B-4E97-AD07-0845BB5A8471}" destId="{16D4E5C9-41AD-46CC-AE42-A6781FFC8EEA}" srcOrd="0" destOrd="0" presId="urn:microsoft.com/office/officeart/2008/layout/NameandTitleOrganizationalChart"/>
    <dgm:cxn modelId="{A74CE0B5-C35F-4DBE-B521-E53899E0505B}" type="presParOf" srcId="{24C80BCC-711B-4E97-AD07-0845BB5A8471}" destId="{42ABA431-7FF1-4BBE-8DB8-3A7D4F20D5F6}" srcOrd="1" destOrd="0" presId="urn:microsoft.com/office/officeart/2008/layout/NameandTitleOrganizationalChart"/>
    <dgm:cxn modelId="{E4AE292B-885C-4EAB-89BD-E74EA3FFD7F6}" type="presParOf" srcId="{24C80BCC-711B-4E97-AD07-0845BB5A8471}" destId="{0BAA7D39-E0EF-4875-B1A6-510438F184A5}" srcOrd="2" destOrd="0" presId="urn:microsoft.com/office/officeart/2008/layout/NameandTitleOrganizationalChart"/>
    <dgm:cxn modelId="{FB05D60B-76FC-4C7B-A383-155ADD17D3FA}" type="presParOf" srcId="{1BE19C62-2372-40E0-B6EC-3D4BBB82E65F}" destId="{4419B73C-62FC-47EA-B4B4-B67C4F427C5D}" srcOrd="1" destOrd="0" presId="urn:microsoft.com/office/officeart/2008/layout/NameandTitleOrganizationalChart"/>
    <dgm:cxn modelId="{B6723495-4748-4508-972B-C88949EDF364}" type="presParOf" srcId="{1BE19C62-2372-40E0-B6EC-3D4BBB82E65F}" destId="{A76A81AB-3ABD-446C-8BEB-806ADD1ED071}" srcOrd="2" destOrd="0" presId="urn:microsoft.com/office/officeart/2008/layout/NameandTitleOrganizationalChart"/>
    <dgm:cxn modelId="{2BC68859-93D6-492F-96F7-365046A8372E}" type="presParOf" srcId="{9853C705-50CE-4D58-A4EF-ED609F6550E5}" destId="{446117CE-EC9F-4FFF-9781-025DE078D543}" srcOrd="2" destOrd="0" presId="urn:microsoft.com/office/officeart/2008/layout/NameandTitleOrganizationalChart"/>
    <dgm:cxn modelId="{074FAEF3-408E-4F90-A83C-BA93831AA338}" type="presParOf" srcId="{EB4819C9-7F46-47F4-9717-49A6D2F80692}" destId="{646ABFFD-0F30-4B0F-800C-53EAFE2A8BB4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CE9BE230-223D-42F2-91CA-8B60C595D164}">
      <dgm:prSet phldrT="[Text]"/>
      <dgm:spPr/>
      <dgm:t>
        <a:bodyPr/>
        <a:lstStyle/>
        <a:p>
          <a:r>
            <a:rPr lang="en-US"/>
            <a:t>Deputy Chief Medical Officer</a:t>
          </a:r>
          <a:br>
            <a:rPr lang="en-US"/>
          </a:br>
          <a:r>
            <a:rPr lang="en-US"/>
            <a:t>(Masooma Sheikh, MD)</a:t>
          </a:r>
        </a:p>
      </dgm:t>
    </dgm:pt>
    <dgm:pt modelId="{F2F40A7A-6ADE-4A8F-8F5B-5FD2513F0004}" type="parTrans" cxnId="{38D21285-70F8-4937-80EC-0ED364D0B8F5}">
      <dgm:prSet/>
      <dgm:spPr/>
      <dgm:t>
        <a:bodyPr/>
        <a:lstStyle/>
        <a:p>
          <a:endParaRPr lang="en-US"/>
        </a:p>
      </dgm:t>
    </dgm:pt>
    <dgm:pt modelId="{72BD6B84-9FB5-49BB-A78B-71C4BF873B54}" type="sibTrans" cxnId="{38D21285-70F8-4937-80EC-0ED364D0B8F5}">
      <dgm:prSet/>
      <dgm:spPr/>
      <dgm:t>
        <a:bodyPr/>
        <a:lstStyle/>
        <a:p>
          <a:endParaRPr lang="en-US"/>
        </a:p>
      </dgm:t>
    </dgm:pt>
    <dgm:pt modelId="{237CA598-FA81-49A8-82E5-1968D6670F22}">
      <dgm:prSet phldrT="[Text]"/>
      <dgm:spPr/>
      <dgm:t>
        <a:bodyPr/>
        <a:lstStyle/>
        <a:p>
          <a:r>
            <a:rPr lang="en-US"/>
            <a:t>Nurse Practitioner (10)</a:t>
          </a:r>
        </a:p>
      </dgm:t>
    </dgm:pt>
    <dgm:pt modelId="{3383A458-1B00-4612-9493-69148764D22B}" type="parTrans" cxnId="{24055F3A-A365-46BB-B5CF-A3C33A63BC1E}">
      <dgm:prSet/>
      <dgm:spPr/>
      <dgm:t>
        <a:bodyPr/>
        <a:lstStyle/>
        <a:p>
          <a:endParaRPr lang="en-US"/>
        </a:p>
      </dgm:t>
    </dgm:pt>
    <dgm:pt modelId="{902D176D-58E4-421D-80D1-0D348E4094F1}" type="sibTrans" cxnId="{24055F3A-A365-46BB-B5CF-A3C33A63BC1E}">
      <dgm:prSet/>
      <dgm:spPr/>
      <dgm:t>
        <a:bodyPr/>
        <a:lstStyle/>
        <a:p>
          <a:endParaRPr lang="en-US"/>
        </a:p>
      </dgm:t>
    </dgm:pt>
    <dgm:pt modelId="{F1048A3C-3C76-4848-9591-384D2A1F4430}">
      <dgm:prSet phldrT="[Text]"/>
      <dgm:spPr/>
      <dgm:t>
        <a:bodyPr/>
        <a:lstStyle/>
        <a:p>
          <a:r>
            <a:rPr lang="en-US"/>
            <a:t>Clinical Nurse Specialist</a:t>
          </a:r>
          <a:br>
            <a:rPr lang="en-US"/>
          </a:br>
          <a:r>
            <a:rPr lang="en-US"/>
            <a:t>(Marsha Cummins)</a:t>
          </a:r>
        </a:p>
      </dgm:t>
    </dgm:pt>
    <dgm:pt modelId="{8A78949A-400C-4DA1-9487-5B96C9061FE7}" type="parTrans" cxnId="{FA349FDD-1270-42B9-AAA4-92A3A025F328}">
      <dgm:prSet/>
      <dgm:spPr/>
      <dgm:t>
        <a:bodyPr/>
        <a:lstStyle/>
        <a:p>
          <a:endParaRPr lang="en-US"/>
        </a:p>
      </dgm:t>
    </dgm:pt>
    <dgm:pt modelId="{23E29701-7038-46A0-A07A-871FCC09782B}" type="sibTrans" cxnId="{FA349FDD-1270-42B9-AAA4-92A3A025F328}">
      <dgm:prSet/>
      <dgm:spPr/>
      <dgm:t>
        <a:bodyPr/>
        <a:lstStyle/>
        <a:p>
          <a:endParaRPr lang="en-US"/>
        </a:p>
      </dgm:t>
    </dgm:pt>
    <dgm:pt modelId="{79079250-9EE0-4C50-9A22-848B7F339E68}">
      <dgm:prSet phldrT="[Text]"/>
      <dgm:spPr/>
      <dgm:t>
        <a:bodyPr/>
        <a:lstStyle/>
        <a:p>
          <a:r>
            <a:rPr lang="en-US"/>
            <a:t>Psychiatrist (1)</a:t>
          </a:r>
        </a:p>
      </dgm:t>
    </dgm:pt>
    <dgm:pt modelId="{A8E3C302-671B-40EC-B657-2E6ADEC945DC}" type="parTrans" cxnId="{E855020E-1ED0-4799-BF50-08386A530C0B}">
      <dgm:prSet/>
      <dgm:spPr/>
      <dgm:t>
        <a:bodyPr/>
        <a:lstStyle/>
        <a:p>
          <a:endParaRPr lang="en-US"/>
        </a:p>
      </dgm:t>
    </dgm:pt>
    <dgm:pt modelId="{7071065C-286D-476B-87A8-5161CA3D2A38}" type="sibTrans" cxnId="{E855020E-1ED0-4799-BF50-08386A530C0B}">
      <dgm:prSet/>
      <dgm:spPr/>
      <dgm:t>
        <a:bodyPr/>
        <a:lstStyle/>
        <a:p>
          <a:endParaRPr lang="en-US"/>
        </a:p>
      </dgm:t>
    </dgm:pt>
    <dgm:pt modelId="{8F2D4FF6-E12E-4494-9282-73312A04BA0E}">
      <dgm:prSet phldrT="[Text]"/>
      <dgm:spPr/>
      <dgm:t>
        <a:bodyPr/>
        <a:lstStyle/>
        <a:p>
          <a:r>
            <a:rPr lang="en-US"/>
            <a:t>Medical Director of FQHC</a:t>
          </a:r>
          <a:br>
            <a:rPr lang="en-US"/>
          </a:br>
          <a:r>
            <a:rPr lang="en-US"/>
            <a:t>(Russel Coutinho)</a:t>
          </a:r>
        </a:p>
      </dgm:t>
    </dgm:pt>
    <dgm:pt modelId="{162245E4-3CE3-40A3-87D3-6AD3286B2196}" type="parTrans" cxnId="{66FCC093-CAD1-4A1E-9DEB-A763A5EAA6F7}">
      <dgm:prSet/>
      <dgm:spPr/>
      <dgm:t>
        <a:bodyPr/>
        <a:lstStyle/>
        <a:p>
          <a:endParaRPr lang="en-US"/>
        </a:p>
      </dgm:t>
    </dgm:pt>
    <dgm:pt modelId="{877D03BC-F983-42BE-AA5B-6BDE30572082}" type="sibTrans" cxnId="{66FCC093-CAD1-4A1E-9DEB-A763A5EAA6F7}">
      <dgm:prSet/>
      <dgm:spPr/>
      <dgm:t>
        <a:bodyPr/>
        <a:lstStyle/>
        <a:p>
          <a:endParaRPr lang="en-US"/>
        </a:p>
      </dgm:t>
    </dgm:pt>
    <dgm:pt modelId="{AE16CE6C-D557-475D-A404-ECAF1EB8A3FF}">
      <dgm:prSet phldrT="[Text]"/>
      <dgm:spPr/>
      <dgm:t>
        <a:bodyPr/>
        <a:lstStyle/>
        <a:p>
          <a:r>
            <a:rPr lang="en-US"/>
            <a:t>LPN (2)</a:t>
          </a:r>
        </a:p>
      </dgm:t>
    </dgm:pt>
    <dgm:pt modelId="{47141356-B2A0-4780-9DB5-C38D02602A4C}" type="parTrans" cxnId="{2182A484-6A6A-45C9-BEFC-4DB5BFE33D05}">
      <dgm:prSet/>
      <dgm:spPr/>
      <dgm:t>
        <a:bodyPr/>
        <a:lstStyle/>
        <a:p>
          <a:endParaRPr lang="en-US"/>
        </a:p>
      </dgm:t>
    </dgm:pt>
    <dgm:pt modelId="{73BC0A83-94C8-4611-8FC3-74B8D14A2086}" type="sibTrans" cxnId="{2182A484-6A6A-45C9-BEFC-4DB5BFE33D05}">
      <dgm:prSet/>
      <dgm:spPr/>
      <dgm:t>
        <a:bodyPr/>
        <a:lstStyle/>
        <a:p>
          <a:endParaRPr lang="en-US"/>
        </a:p>
      </dgm:t>
    </dgm:pt>
    <dgm:pt modelId="{E65E48DE-20C1-4738-98B1-408A777A31FF}">
      <dgm:prSet phldrT="[Text]"/>
      <dgm:spPr/>
      <dgm:t>
        <a:bodyPr/>
        <a:lstStyle/>
        <a:p>
          <a:r>
            <a:rPr lang="en-US"/>
            <a:t>Script Services (2)</a:t>
          </a:r>
        </a:p>
      </dgm:t>
    </dgm:pt>
    <dgm:pt modelId="{DE61F083-0DA0-438D-B5CB-A21265064534}" type="parTrans" cxnId="{6A187B4D-F48A-4E2D-B7DE-3B353A3C908D}">
      <dgm:prSet/>
      <dgm:spPr/>
      <dgm:t>
        <a:bodyPr/>
        <a:lstStyle/>
        <a:p>
          <a:endParaRPr lang="en-US"/>
        </a:p>
      </dgm:t>
    </dgm:pt>
    <dgm:pt modelId="{85D1C2B0-2418-41C9-901A-6992A25FF6C5}" type="sibTrans" cxnId="{6A187B4D-F48A-4E2D-B7DE-3B353A3C908D}">
      <dgm:prSet/>
      <dgm:spPr/>
      <dgm:t>
        <a:bodyPr/>
        <a:lstStyle/>
        <a:p>
          <a:endParaRPr lang="en-US"/>
        </a:p>
      </dgm:t>
    </dgm:pt>
    <dgm:pt modelId="{70F9C381-1BF1-4040-9921-7FB1F2DF8594}">
      <dgm:prSet phldrT="[Text]"/>
      <dgm:spPr/>
      <dgm:t>
        <a:bodyPr/>
        <a:lstStyle/>
        <a:p>
          <a:r>
            <a:rPr lang="en-US"/>
            <a:t>RN (13)</a:t>
          </a:r>
        </a:p>
      </dgm:t>
    </dgm:pt>
    <dgm:pt modelId="{7C04C8AD-AACF-4D30-AD6B-0DB3D0195F5B}" type="parTrans" cxnId="{FC95EC2E-5B94-415D-BAD7-948454A83AA9}">
      <dgm:prSet/>
      <dgm:spPr/>
      <dgm:t>
        <a:bodyPr/>
        <a:lstStyle/>
        <a:p>
          <a:endParaRPr lang="en-US"/>
        </a:p>
      </dgm:t>
    </dgm:pt>
    <dgm:pt modelId="{739F36BF-863D-4549-85B7-6F2C12240018}" type="sibTrans" cxnId="{FC95EC2E-5B94-415D-BAD7-948454A83AA9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8"/>
      <dgm:spPr/>
    </dgm:pt>
    <dgm:pt modelId="{78293E07-F38A-40A7-A45B-10ADD4F90F73}" type="pres">
      <dgm:prSet presAssocID="{B640C683-D581-4A0D-AC9C-9A70AE24C2F2}" presName="hierChild2" presStyleCnt="0"/>
      <dgm:spPr/>
    </dgm:pt>
    <dgm:pt modelId="{8FA2DCFA-4FE9-4961-85FF-B01AD89411E1}" type="pres">
      <dgm:prSet presAssocID="{F2F40A7A-6ADE-4A8F-8F5B-5FD2513F0004}" presName="Name37" presStyleLbl="parChTrans1D2" presStyleIdx="0" presStyleCnt="1"/>
      <dgm:spPr/>
    </dgm:pt>
    <dgm:pt modelId="{A15CBD33-53CD-4548-86D7-82E694B21502}" type="pres">
      <dgm:prSet presAssocID="{CE9BE230-223D-42F2-91CA-8B60C595D164}" presName="hierRoot2" presStyleCnt="0">
        <dgm:presLayoutVars>
          <dgm:hierBranch val="init"/>
        </dgm:presLayoutVars>
      </dgm:prSet>
      <dgm:spPr/>
    </dgm:pt>
    <dgm:pt modelId="{8183E863-3D43-4BE7-9883-754E96915E66}" type="pres">
      <dgm:prSet presAssocID="{CE9BE230-223D-42F2-91CA-8B60C595D164}" presName="rootComposite" presStyleCnt="0"/>
      <dgm:spPr/>
    </dgm:pt>
    <dgm:pt modelId="{2BE038EF-603F-44F9-9479-C4467F98E4EA}" type="pres">
      <dgm:prSet presAssocID="{CE9BE230-223D-42F2-91CA-8B60C595D164}" presName="rootText" presStyleLbl="node1" presStyleIdx="0" presStyleCnt="8">
        <dgm:presLayoutVars>
          <dgm:chMax/>
          <dgm:chPref val="3"/>
        </dgm:presLayoutVars>
      </dgm:prSet>
      <dgm:spPr/>
    </dgm:pt>
    <dgm:pt modelId="{34FF1627-CCD7-4767-B026-0F6B62780788}" type="pres">
      <dgm:prSet presAssocID="{CE9BE230-223D-42F2-91CA-8B60C595D164}" presName="titleText2" presStyleLbl="fgAcc1" presStyleIdx="0" presStyleCnt="8">
        <dgm:presLayoutVars>
          <dgm:chMax val="0"/>
          <dgm:chPref val="0"/>
        </dgm:presLayoutVars>
      </dgm:prSet>
      <dgm:spPr/>
    </dgm:pt>
    <dgm:pt modelId="{8D014311-F29E-4A7C-A4E6-F56403607C68}" type="pres">
      <dgm:prSet presAssocID="{CE9BE230-223D-42F2-91CA-8B60C595D164}" presName="rootConnector" presStyleLbl="node2" presStyleIdx="0" presStyleCnt="0"/>
      <dgm:spPr/>
    </dgm:pt>
    <dgm:pt modelId="{220D401F-F0C8-4CF0-9435-319AF5FC6AFF}" type="pres">
      <dgm:prSet presAssocID="{CE9BE230-223D-42F2-91CA-8B60C595D164}" presName="hierChild4" presStyleCnt="0"/>
      <dgm:spPr/>
    </dgm:pt>
    <dgm:pt modelId="{3A01302E-817D-45DC-9F73-CCC3768659D9}" type="pres">
      <dgm:prSet presAssocID="{3383A458-1B00-4612-9493-69148764D22B}" presName="Name37" presStyleLbl="parChTrans1D3" presStyleIdx="0" presStyleCnt="7"/>
      <dgm:spPr/>
    </dgm:pt>
    <dgm:pt modelId="{587E253A-B3C0-4EA7-A2F2-FBAFBE4A5DEC}" type="pres">
      <dgm:prSet presAssocID="{237CA598-FA81-49A8-82E5-1968D6670F22}" presName="hierRoot2" presStyleCnt="0">
        <dgm:presLayoutVars>
          <dgm:hierBranch val="init"/>
        </dgm:presLayoutVars>
      </dgm:prSet>
      <dgm:spPr/>
    </dgm:pt>
    <dgm:pt modelId="{2B766B91-7F07-41D3-82DA-EAE20FE797BA}" type="pres">
      <dgm:prSet presAssocID="{237CA598-FA81-49A8-82E5-1968D6670F22}" presName="rootComposite" presStyleCnt="0"/>
      <dgm:spPr/>
    </dgm:pt>
    <dgm:pt modelId="{19685BF3-DD94-4ACD-AA05-B19E70FE5833}" type="pres">
      <dgm:prSet presAssocID="{237CA598-FA81-49A8-82E5-1968D6670F22}" presName="rootText" presStyleLbl="node1" presStyleIdx="1" presStyleCnt="8">
        <dgm:presLayoutVars>
          <dgm:chMax/>
          <dgm:chPref val="3"/>
        </dgm:presLayoutVars>
      </dgm:prSet>
      <dgm:spPr/>
    </dgm:pt>
    <dgm:pt modelId="{3C8AC994-703E-43C0-B859-5F5CA3FB1761}" type="pres">
      <dgm:prSet presAssocID="{237CA598-FA81-49A8-82E5-1968D6670F22}" presName="titleText2" presStyleLbl="fgAcc1" presStyleIdx="1" presStyleCnt="8">
        <dgm:presLayoutVars>
          <dgm:chMax val="0"/>
          <dgm:chPref val="0"/>
        </dgm:presLayoutVars>
      </dgm:prSet>
      <dgm:spPr/>
    </dgm:pt>
    <dgm:pt modelId="{8942A7FE-2D3B-4B4A-AC86-39DC5D18F84B}" type="pres">
      <dgm:prSet presAssocID="{237CA598-FA81-49A8-82E5-1968D6670F22}" presName="rootConnector" presStyleLbl="node3" presStyleIdx="0" presStyleCnt="0"/>
      <dgm:spPr/>
    </dgm:pt>
    <dgm:pt modelId="{030ABE5C-3703-4562-9E34-EBFA6B4D2AFB}" type="pres">
      <dgm:prSet presAssocID="{237CA598-FA81-49A8-82E5-1968D6670F22}" presName="hierChild4" presStyleCnt="0"/>
      <dgm:spPr/>
    </dgm:pt>
    <dgm:pt modelId="{495FF127-10B0-4265-8C1C-8B61140B04F6}" type="pres">
      <dgm:prSet presAssocID="{237CA598-FA81-49A8-82E5-1968D6670F22}" presName="hierChild5" presStyleCnt="0"/>
      <dgm:spPr/>
    </dgm:pt>
    <dgm:pt modelId="{4466D86F-C219-4135-92AA-9E30E53F729A}" type="pres">
      <dgm:prSet presAssocID="{8A78949A-400C-4DA1-9487-5B96C9061FE7}" presName="Name37" presStyleLbl="parChTrans1D3" presStyleIdx="1" presStyleCnt="7"/>
      <dgm:spPr/>
    </dgm:pt>
    <dgm:pt modelId="{F6F8CB54-247F-43EA-843A-FA8F73221C8E}" type="pres">
      <dgm:prSet presAssocID="{F1048A3C-3C76-4848-9591-384D2A1F4430}" presName="hierRoot2" presStyleCnt="0">
        <dgm:presLayoutVars>
          <dgm:hierBranch val="init"/>
        </dgm:presLayoutVars>
      </dgm:prSet>
      <dgm:spPr/>
    </dgm:pt>
    <dgm:pt modelId="{E2C40988-7C61-42B0-B032-8A105349AF97}" type="pres">
      <dgm:prSet presAssocID="{F1048A3C-3C76-4848-9591-384D2A1F4430}" presName="rootComposite" presStyleCnt="0"/>
      <dgm:spPr/>
    </dgm:pt>
    <dgm:pt modelId="{409C22AC-F770-4F03-96C2-401E908154B3}" type="pres">
      <dgm:prSet presAssocID="{F1048A3C-3C76-4848-9591-384D2A1F4430}" presName="rootText" presStyleLbl="node1" presStyleIdx="2" presStyleCnt="8">
        <dgm:presLayoutVars>
          <dgm:chMax/>
          <dgm:chPref val="3"/>
        </dgm:presLayoutVars>
      </dgm:prSet>
      <dgm:spPr/>
    </dgm:pt>
    <dgm:pt modelId="{F00E0239-7044-446F-8AE8-12B8947DAC09}" type="pres">
      <dgm:prSet presAssocID="{F1048A3C-3C76-4848-9591-384D2A1F4430}" presName="titleText2" presStyleLbl="fgAcc1" presStyleIdx="2" presStyleCnt="8">
        <dgm:presLayoutVars>
          <dgm:chMax val="0"/>
          <dgm:chPref val="0"/>
        </dgm:presLayoutVars>
      </dgm:prSet>
      <dgm:spPr/>
    </dgm:pt>
    <dgm:pt modelId="{6153AE67-B0E1-4644-9D53-40FD6230861C}" type="pres">
      <dgm:prSet presAssocID="{F1048A3C-3C76-4848-9591-384D2A1F4430}" presName="rootConnector" presStyleLbl="node3" presStyleIdx="0" presStyleCnt="0"/>
      <dgm:spPr/>
    </dgm:pt>
    <dgm:pt modelId="{65C6F7FC-F85F-4844-AE28-E5FF0DB8198B}" type="pres">
      <dgm:prSet presAssocID="{F1048A3C-3C76-4848-9591-384D2A1F4430}" presName="hierChild4" presStyleCnt="0"/>
      <dgm:spPr/>
    </dgm:pt>
    <dgm:pt modelId="{604280FD-CF5D-4544-A018-0C116B3DFD02}" type="pres">
      <dgm:prSet presAssocID="{F1048A3C-3C76-4848-9591-384D2A1F4430}" presName="hierChild5" presStyleCnt="0"/>
      <dgm:spPr/>
    </dgm:pt>
    <dgm:pt modelId="{379B2132-1900-4860-8617-854344D096FE}" type="pres">
      <dgm:prSet presAssocID="{A8E3C302-671B-40EC-B657-2E6ADEC945DC}" presName="Name37" presStyleLbl="parChTrans1D3" presStyleIdx="2" presStyleCnt="7"/>
      <dgm:spPr/>
    </dgm:pt>
    <dgm:pt modelId="{AB1FFC67-9011-402E-8E04-52D2BD2140A9}" type="pres">
      <dgm:prSet presAssocID="{79079250-9EE0-4C50-9A22-848B7F339E68}" presName="hierRoot2" presStyleCnt="0">
        <dgm:presLayoutVars>
          <dgm:hierBranch val="init"/>
        </dgm:presLayoutVars>
      </dgm:prSet>
      <dgm:spPr/>
    </dgm:pt>
    <dgm:pt modelId="{498AF4CF-06C0-4DD2-A31B-E1F8B2B28E7A}" type="pres">
      <dgm:prSet presAssocID="{79079250-9EE0-4C50-9A22-848B7F339E68}" presName="rootComposite" presStyleCnt="0"/>
      <dgm:spPr/>
    </dgm:pt>
    <dgm:pt modelId="{127D9D6E-2BF0-4B7B-B4DF-155B0B42298A}" type="pres">
      <dgm:prSet presAssocID="{79079250-9EE0-4C50-9A22-848B7F339E68}" presName="rootText" presStyleLbl="node1" presStyleIdx="3" presStyleCnt="8">
        <dgm:presLayoutVars>
          <dgm:chMax/>
          <dgm:chPref val="3"/>
        </dgm:presLayoutVars>
      </dgm:prSet>
      <dgm:spPr/>
    </dgm:pt>
    <dgm:pt modelId="{9D48821A-FE92-4A52-A467-0D858F9BE3C9}" type="pres">
      <dgm:prSet presAssocID="{79079250-9EE0-4C50-9A22-848B7F339E68}" presName="titleText2" presStyleLbl="fgAcc1" presStyleIdx="3" presStyleCnt="8">
        <dgm:presLayoutVars>
          <dgm:chMax val="0"/>
          <dgm:chPref val="0"/>
        </dgm:presLayoutVars>
      </dgm:prSet>
      <dgm:spPr/>
    </dgm:pt>
    <dgm:pt modelId="{AC8FB88F-CA3F-4A02-8852-95CE100C0EED}" type="pres">
      <dgm:prSet presAssocID="{79079250-9EE0-4C50-9A22-848B7F339E68}" presName="rootConnector" presStyleLbl="node3" presStyleIdx="0" presStyleCnt="0"/>
      <dgm:spPr/>
    </dgm:pt>
    <dgm:pt modelId="{3E5193BA-2F16-4A5C-B9F1-CD4C8A619749}" type="pres">
      <dgm:prSet presAssocID="{79079250-9EE0-4C50-9A22-848B7F339E68}" presName="hierChild4" presStyleCnt="0"/>
      <dgm:spPr/>
    </dgm:pt>
    <dgm:pt modelId="{EEC0BA4A-8F5F-4CC2-B090-D611195E8139}" type="pres">
      <dgm:prSet presAssocID="{79079250-9EE0-4C50-9A22-848B7F339E68}" presName="hierChild5" presStyleCnt="0"/>
      <dgm:spPr/>
    </dgm:pt>
    <dgm:pt modelId="{6CA21CFF-3EEA-429E-B03E-C1AD00C8CC75}" type="pres">
      <dgm:prSet presAssocID="{162245E4-3CE3-40A3-87D3-6AD3286B2196}" presName="Name37" presStyleLbl="parChTrans1D3" presStyleIdx="3" presStyleCnt="7"/>
      <dgm:spPr/>
    </dgm:pt>
    <dgm:pt modelId="{FA46AFDA-A03B-4BC4-9107-AC44B2A49348}" type="pres">
      <dgm:prSet presAssocID="{8F2D4FF6-E12E-4494-9282-73312A04BA0E}" presName="hierRoot2" presStyleCnt="0">
        <dgm:presLayoutVars>
          <dgm:hierBranch val="init"/>
        </dgm:presLayoutVars>
      </dgm:prSet>
      <dgm:spPr/>
    </dgm:pt>
    <dgm:pt modelId="{6881507D-338F-4940-A595-28901FBE7B60}" type="pres">
      <dgm:prSet presAssocID="{8F2D4FF6-E12E-4494-9282-73312A04BA0E}" presName="rootComposite" presStyleCnt="0"/>
      <dgm:spPr/>
    </dgm:pt>
    <dgm:pt modelId="{866D744B-1C49-4CC6-8C81-D0BB95190678}" type="pres">
      <dgm:prSet presAssocID="{8F2D4FF6-E12E-4494-9282-73312A04BA0E}" presName="rootText" presStyleLbl="node1" presStyleIdx="4" presStyleCnt="8">
        <dgm:presLayoutVars>
          <dgm:chMax/>
          <dgm:chPref val="3"/>
        </dgm:presLayoutVars>
      </dgm:prSet>
      <dgm:spPr/>
    </dgm:pt>
    <dgm:pt modelId="{370C9C37-255C-4989-8EE7-D4659281CB30}" type="pres">
      <dgm:prSet presAssocID="{8F2D4FF6-E12E-4494-9282-73312A04BA0E}" presName="titleText2" presStyleLbl="fgAcc1" presStyleIdx="4" presStyleCnt="8">
        <dgm:presLayoutVars>
          <dgm:chMax val="0"/>
          <dgm:chPref val="0"/>
        </dgm:presLayoutVars>
      </dgm:prSet>
      <dgm:spPr/>
    </dgm:pt>
    <dgm:pt modelId="{0164F3FF-E455-477D-B05B-3F14AB182D53}" type="pres">
      <dgm:prSet presAssocID="{8F2D4FF6-E12E-4494-9282-73312A04BA0E}" presName="rootConnector" presStyleLbl="node3" presStyleIdx="0" presStyleCnt="0"/>
      <dgm:spPr/>
    </dgm:pt>
    <dgm:pt modelId="{211B2070-23BD-4EBA-9F6C-6911DE2AFD4B}" type="pres">
      <dgm:prSet presAssocID="{8F2D4FF6-E12E-4494-9282-73312A04BA0E}" presName="hierChild4" presStyleCnt="0"/>
      <dgm:spPr/>
    </dgm:pt>
    <dgm:pt modelId="{E09D7F2F-1F85-4598-8ACB-C2A1AD5021B2}" type="pres">
      <dgm:prSet presAssocID="{8F2D4FF6-E12E-4494-9282-73312A04BA0E}" presName="hierChild5" presStyleCnt="0"/>
      <dgm:spPr/>
    </dgm:pt>
    <dgm:pt modelId="{17E46A74-72F9-4D02-AFA2-A972A3BDA761}" type="pres">
      <dgm:prSet presAssocID="{47141356-B2A0-4780-9DB5-C38D02602A4C}" presName="Name37" presStyleLbl="parChTrans1D3" presStyleIdx="4" presStyleCnt="7"/>
      <dgm:spPr/>
    </dgm:pt>
    <dgm:pt modelId="{E7D863DB-DAA9-405C-9D40-27A96C4A7C90}" type="pres">
      <dgm:prSet presAssocID="{AE16CE6C-D557-475D-A404-ECAF1EB8A3FF}" presName="hierRoot2" presStyleCnt="0">
        <dgm:presLayoutVars>
          <dgm:hierBranch val="init"/>
        </dgm:presLayoutVars>
      </dgm:prSet>
      <dgm:spPr/>
    </dgm:pt>
    <dgm:pt modelId="{E54F59D0-FC6B-4CC2-B5EE-EBD85A23AFC9}" type="pres">
      <dgm:prSet presAssocID="{AE16CE6C-D557-475D-A404-ECAF1EB8A3FF}" presName="rootComposite" presStyleCnt="0"/>
      <dgm:spPr/>
    </dgm:pt>
    <dgm:pt modelId="{CD108BF0-BAD4-4DCA-8E2C-5272DB825F5C}" type="pres">
      <dgm:prSet presAssocID="{AE16CE6C-D557-475D-A404-ECAF1EB8A3FF}" presName="rootText" presStyleLbl="node1" presStyleIdx="5" presStyleCnt="8">
        <dgm:presLayoutVars>
          <dgm:chMax/>
          <dgm:chPref val="3"/>
        </dgm:presLayoutVars>
      </dgm:prSet>
      <dgm:spPr/>
    </dgm:pt>
    <dgm:pt modelId="{EDDFF267-D254-42B2-A9B1-059E4DD68837}" type="pres">
      <dgm:prSet presAssocID="{AE16CE6C-D557-475D-A404-ECAF1EB8A3FF}" presName="titleText2" presStyleLbl="fgAcc1" presStyleIdx="5" presStyleCnt="8">
        <dgm:presLayoutVars>
          <dgm:chMax val="0"/>
          <dgm:chPref val="0"/>
        </dgm:presLayoutVars>
      </dgm:prSet>
      <dgm:spPr/>
    </dgm:pt>
    <dgm:pt modelId="{24B7B92E-9BE7-4383-BF3F-7A7A7B32EB85}" type="pres">
      <dgm:prSet presAssocID="{AE16CE6C-D557-475D-A404-ECAF1EB8A3FF}" presName="rootConnector" presStyleLbl="node3" presStyleIdx="0" presStyleCnt="0"/>
      <dgm:spPr/>
    </dgm:pt>
    <dgm:pt modelId="{04832388-C121-4F01-AB71-1269DB18C4BA}" type="pres">
      <dgm:prSet presAssocID="{AE16CE6C-D557-475D-A404-ECAF1EB8A3FF}" presName="hierChild4" presStyleCnt="0"/>
      <dgm:spPr/>
    </dgm:pt>
    <dgm:pt modelId="{E32E617C-8F19-4C94-9ACC-9CCFC4CC7176}" type="pres">
      <dgm:prSet presAssocID="{AE16CE6C-D557-475D-A404-ECAF1EB8A3FF}" presName="hierChild5" presStyleCnt="0"/>
      <dgm:spPr/>
    </dgm:pt>
    <dgm:pt modelId="{35947AC1-6163-43D8-B136-382A9C346050}" type="pres">
      <dgm:prSet presAssocID="{DE61F083-0DA0-438D-B5CB-A21265064534}" presName="Name37" presStyleLbl="parChTrans1D3" presStyleIdx="5" presStyleCnt="7"/>
      <dgm:spPr/>
    </dgm:pt>
    <dgm:pt modelId="{0886E53A-5503-4792-A5BF-3294AE7E8033}" type="pres">
      <dgm:prSet presAssocID="{E65E48DE-20C1-4738-98B1-408A777A31FF}" presName="hierRoot2" presStyleCnt="0">
        <dgm:presLayoutVars>
          <dgm:hierBranch val="init"/>
        </dgm:presLayoutVars>
      </dgm:prSet>
      <dgm:spPr/>
    </dgm:pt>
    <dgm:pt modelId="{2302FE07-A60C-433A-85CB-4F44504FD3A1}" type="pres">
      <dgm:prSet presAssocID="{E65E48DE-20C1-4738-98B1-408A777A31FF}" presName="rootComposite" presStyleCnt="0"/>
      <dgm:spPr/>
    </dgm:pt>
    <dgm:pt modelId="{DFD435AE-50E7-4153-965C-EF63B9A89CB9}" type="pres">
      <dgm:prSet presAssocID="{E65E48DE-20C1-4738-98B1-408A777A31FF}" presName="rootText" presStyleLbl="node1" presStyleIdx="6" presStyleCnt="8">
        <dgm:presLayoutVars>
          <dgm:chMax/>
          <dgm:chPref val="3"/>
        </dgm:presLayoutVars>
      </dgm:prSet>
      <dgm:spPr/>
    </dgm:pt>
    <dgm:pt modelId="{70D38E1B-097D-46AD-A9D8-7B7F83AB8518}" type="pres">
      <dgm:prSet presAssocID="{E65E48DE-20C1-4738-98B1-408A777A31FF}" presName="titleText2" presStyleLbl="fgAcc1" presStyleIdx="6" presStyleCnt="8">
        <dgm:presLayoutVars>
          <dgm:chMax val="0"/>
          <dgm:chPref val="0"/>
        </dgm:presLayoutVars>
      </dgm:prSet>
      <dgm:spPr/>
    </dgm:pt>
    <dgm:pt modelId="{62014487-1DF5-4BEB-AB7A-3DD40CB0D6B3}" type="pres">
      <dgm:prSet presAssocID="{E65E48DE-20C1-4738-98B1-408A777A31FF}" presName="rootConnector" presStyleLbl="node3" presStyleIdx="0" presStyleCnt="0"/>
      <dgm:spPr/>
    </dgm:pt>
    <dgm:pt modelId="{8C21079E-39FE-4A9B-8D67-09582E5B959A}" type="pres">
      <dgm:prSet presAssocID="{E65E48DE-20C1-4738-98B1-408A777A31FF}" presName="hierChild4" presStyleCnt="0"/>
      <dgm:spPr/>
    </dgm:pt>
    <dgm:pt modelId="{9E05432E-C33B-4297-BD24-847F6DC7EF3A}" type="pres">
      <dgm:prSet presAssocID="{E65E48DE-20C1-4738-98B1-408A777A31FF}" presName="hierChild5" presStyleCnt="0"/>
      <dgm:spPr/>
    </dgm:pt>
    <dgm:pt modelId="{E7E0D33E-3565-4FCE-9AB7-8C71165566F6}" type="pres">
      <dgm:prSet presAssocID="{7C04C8AD-AACF-4D30-AD6B-0DB3D0195F5B}" presName="Name37" presStyleLbl="parChTrans1D3" presStyleIdx="6" presStyleCnt="7"/>
      <dgm:spPr/>
    </dgm:pt>
    <dgm:pt modelId="{1C33F73B-CECD-4F0B-B5A7-C604A6B58020}" type="pres">
      <dgm:prSet presAssocID="{70F9C381-1BF1-4040-9921-7FB1F2DF8594}" presName="hierRoot2" presStyleCnt="0">
        <dgm:presLayoutVars>
          <dgm:hierBranch val="init"/>
        </dgm:presLayoutVars>
      </dgm:prSet>
      <dgm:spPr/>
    </dgm:pt>
    <dgm:pt modelId="{3C160B29-A73A-4DE3-A5FB-9578BA8EDFDE}" type="pres">
      <dgm:prSet presAssocID="{70F9C381-1BF1-4040-9921-7FB1F2DF8594}" presName="rootComposite" presStyleCnt="0"/>
      <dgm:spPr/>
    </dgm:pt>
    <dgm:pt modelId="{92DDA9EC-51D4-41C9-BA07-1B9904D78739}" type="pres">
      <dgm:prSet presAssocID="{70F9C381-1BF1-4040-9921-7FB1F2DF8594}" presName="rootText" presStyleLbl="node1" presStyleIdx="7" presStyleCnt="8">
        <dgm:presLayoutVars>
          <dgm:chMax/>
          <dgm:chPref val="3"/>
        </dgm:presLayoutVars>
      </dgm:prSet>
      <dgm:spPr/>
    </dgm:pt>
    <dgm:pt modelId="{72178C1F-3AEF-4153-992F-7279C0055BDA}" type="pres">
      <dgm:prSet presAssocID="{70F9C381-1BF1-4040-9921-7FB1F2DF8594}" presName="titleText2" presStyleLbl="fgAcc1" presStyleIdx="7" presStyleCnt="8">
        <dgm:presLayoutVars>
          <dgm:chMax val="0"/>
          <dgm:chPref val="0"/>
        </dgm:presLayoutVars>
      </dgm:prSet>
      <dgm:spPr/>
    </dgm:pt>
    <dgm:pt modelId="{A112CF23-FD3D-401E-8335-D7906FA31505}" type="pres">
      <dgm:prSet presAssocID="{70F9C381-1BF1-4040-9921-7FB1F2DF8594}" presName="rootConnector" presStyleLbl="node3" presStyleIdx="0" presStyleCnt="0"/>
      <dgm:spPr/>
    </dgm:pt>
    <dgm:pt modelId="{113FE67D-8052-4473-B727-F01C76E72930}" type="pres">
      <dgm:prSet presAssocID="{70F9C381-1BF1-4040-9921-7FB1F2DF8594}" presName="hierChild4" presStyleCnt="0"/>
      <dgm:spPr/>
    </dgm:pt>
    <dgm:pt modelId="{C789ECF1-3DDA-42A2-ABC5-8B48C815D13B}" type="pres">
      <dgm:prSet presAssocID="{70F9C381-1BF1-4040-9921-7FB1F2DF8594}" presName="hierChild5" presStyleCnt="0"/>
      <dgm:spPr/>
    </dgm:pt>
    <dgm:pt modelId="{4DFD594E-479A-49A0-80AC-EAFC0E72C9D6}" type="pres">
      <dgm:prSet presAssocID="{CE9BE230-223D-42F2-91CA-8B60C595D164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C6FB8103-A694-4871-9E39-889E749CFE40}" type="presOf" srcId="{AE16CE6C-D557-475D-A404-ECAF1EB8A3FF}" destId="{24B7B92E-9BE7-4383-BF3F-7A7A7B32EB85}" srcOrd="1" destOrd="0" presId="urn:microsoft.com/office/officeart/2008/layout/NameandTitleOrganizationalChart"/>
    <dgm:cxn modelId="{9743AE06-0293-4141-BDA8-85D56EC925D6}" type="presOf" srcId="{739F36BF-863D-4549-85B7-6F2C12240018}" destId="{72178C1F-3AEF-4153-992F-7279C0055BDA}" srcOrd="0" destOrd="0" presId="urn:microsoft.com/office/officeart/2008/layout/NameandTitleOrganizationalChart"/>
    <dgm:cxn modelId="{E855020E-1ED0-4799-BF50-08386A530C0B}" srcId="{CE9BE230-223D-42F2-91CA-8B60C595D164}" destId="{79079250-9EE0-4C50-9A22-848B7F339E68}" srcOrd="2" destOrd="0" parTransId="{A8E3C302-671B-40EC-B657-2E6ADEC945DC}" sibTransId="{7071065C-286D-476B-87A8-5161CA3D2A38}"/>
    <dgm:cxn modelId="{641EA510-E21B-44B2-A7D1-A2AD18D1C5B0}" type="presOf" srcId="{8A78949A-400C-4DA1-9487-5B96C9061FE7}" destId="{4466D86F-C219-4135-92AA-9E30E53F729A}" srcOrd="0" destOrd="0" presId="urn:microsoft.com/office/officeart/2008/layout/NameandTitleOrganizationalChart"/>
    <dgm:cxn modelId="{F8D89315-5833-41C6-8DCF-FD4B5ECCE81F}" type="presOf" srcId="{CE9BE230-223D-42F2-91CA-8B60C595D164}" destId="{2BE038EF-603F-44F9-9479-C4467F98E4EA}" srcOrd="0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FC95EC2E-5B94-415D-BAD7-948454A83AA9}" srcId="{CE9BE230-223D-42F2-91CA-8B60C595D164}" destId="{70F9C381-1BF1-4040-9921-7FB1F2DF8594}" srcOrd="6" destOrd="0" parTransId="{7C04C8AD-AACF-4D30-AD6B-0DB3D0195F5B}" sibTransId="{739F36BF-863D-4549-85B7-6F2C12240018}"/>
    <dgm:cxn modelId="{73F74A32-8B1E-4072-9965-5146E7EFFF70}" type="presOf" srcId="{AE16CE6C-D557-475D-A404-ECAF1EB8A3FF}" destId="{CD108BF0-BAD4-4DCA-8E2C-5272DB825F5C}" srcOrd="0" destOrd="0" presId="urn:microsoft.com/office/officeart/2008/layout/NameandTitleOrganizationalChart"/>
    <dgm:cxn modelId="{24055F3A-A365-46BB-B5CF-A3C33A63BC1E}" srcId="{CE9BE230-223D-42F2-91CA-8B60C595D164}" destId="{237CA598-FA81-49A8-82E5-1968D6670F22}" srcOrd="0" destOrd="0" parTransId="{3383A458-1B00-4612-9493-69148764D22B}" sibTransId="{902D176D-58E4-421D-80D1-0D348E4094F1}"/>
    <dgm:cxn modelId="{C2BB573E-F2BF-4139-B6F2-1FB344F81A11}" type="presOf" srcId="{85D1C2B0-2418-41C9-901A-6992A25FF6C5}" destId="{70D38E1B-097D-46AD-A9D8-7B7F83AB8518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A3D66861-015F-4AA9-A6A0-D761C1413060}" type="presOf" srcId="{F1048A3C-3C76-4848-9591-384D2A1F4430}" destId="{6153AE67-B0E1-4644-9D53-40FD6230861C}" srcOrd="1" destOrd="0" presId="urn:microsoft.com/office/officeart/2008/layout/NameandTitleOrganizationalChart"/>
    <dgm:cxn modelId="{00043C65-9C7A-4E2E-A1A2-CF25E811225A}" type="presOf" srcId="{3383A458-1B00-4612-9493-69148764D22B}" destId="{3A01302E-817D-45DC-9F73-CCC3768659D9}" srcOrd="0" destOrd="0" presId="urn:microsoft.com/office/officeart/2008/layout/NameandTitleOrganizationalChart"/>
    <dgm:cxn modelId="{1398CA46-59A4-4AEB-83B5-991E8846DD27}" type="presOf" srcId="{162245E4-3CE3-40A3-87D3-6AD3286B2196}" destId="{6CA21CFF-3EEA-429E-B03E-C1AD00C8CC75}" srcOrd="0" destOrd="0" presId="urn:microsoft.com/office/officeart/2008/layout/NameandTitleOrganizationalChart"/>
    <dgm:cxn modelId="{DBB0CF66-AD62-402C-9DD2-1FA73CB7F7DF}" type="presOf" srcId="{79079250-9EE0-4C50-9A22-848B7F339E68}" destId="{AC8FB88F-CA3F-4A02-8852-95CE100C0EED}" srcOrd="1" destOrd="0" presId="urn:microsoft.com/office/officeart/2008/layout/NameandTitleOrganizationalChart"/>
    <dgm:cxn modelId="{6A187B4D-F48A-4E2D-B7DE-3B353A3C908D}" srcId="{CE9BE230-223D-42F2-91CA-8B60C595D164}" destId="{E65E48DE-20C1-4738-98B1-408A777A31FF}" srcOrd="5" destOrd="0" parTransId="{DE61F083-0DA0-438D-B5CB-A21265064534}" sibTransId="{85D1C2B0-2418-41C9-901A-6992A25FF6C5}"/>
    <dgm:cxn modelId="{0CC3794F-0A4C-46A4-AFD8-9A4E13E6CDDA}" type="presOf" srcId="{E65E48DE-20C1-4738-98B1-408A777A31FF}" destId="{62014487-1DF5-4BEB-AB7A-3DD40CB0D6B3}" srcOrd="1" destOrd="0" presId="urn:microsoft.com/office/officeart/2008/layout/NameandTitleOrganizationalChart"/>
    <dgm:cxn modelId="{F272A670-6AD5-4B17-97A5-F287FB5AA48B}" type="presOf" srcId="{23E29701-7038-46A0-A07A-871FCC09782B}" destId="{F00E0239-7044-446F-8AE8-12B8947DAC09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39A2B372-9DBE-4BEF-BB00-AFDCE9A2D56A}" type="presOf" srcId="{F2F40A7A-6ADE-4A8F-8F5B-5FD2513F0004}" destId="{8FA2DCFA-4FE9-4961-85FF-B01AD89411E1}" srcOrd="0" destOrd="0" presId="urn:microsoft.com/office/officeart/2008/layout/NameandTitleOrganizationalChart"/>
    <dgm:cxn modelId="{1703C375-01DB-44C1-8F1A-A38C6CEA0345}" type="presOf" srcId="{877D03BC-F983-42BE-AA5B-6BDE30572082}" destId="{370C9C37-255C-4989-8EE7-D4659281CB30}" srcOrd="0" destOrd="0" presId="urn:microsoft.com/office/officeart/2008/layout/NameandTitleOrganizationalChart"/>
    <dgm:cxn modelId="{8AA3E955-847D-495B-9753-7A329001BD06}" type="presOf" srcId="{237CA598-FA81-49A8-82E5-1968D6670F22}" destId="{8942A7FE-2D3B-4B4A-AC86-39DC5D18F84B}" srcOrd="1" destOrd="0" presId="urn:microsoft.com/office/officeart/2008/layout/NameandTitleOrganizationalChart"/>
    <dgm:cxn modelId="{33123579-9B72-4DD7-A8CB-D26C45153028}" type="presOf" srcId="{7C04C8AD-AACF-4D30-AD6B-0DB3D0195F5B}" destId="{E7E0D33E-3565-4FCE-9AB7-8C71165566F6}" srcOrd="0" destOrd="0" presId="urn:microsoft.com/office/officeart/2008/layout/NameandTitleOrganizationalChart"/>
    <dgm:cxn modelId="{87A96F5A-A780-4F16-A9AB-EE6AB7031BC6}" type="presOf" srcId="{73BC0A83-94C8-4611-8FC3-74B8D14A2086}" destId="{EDDFF267-D254-42B2-A9B1-059E4DD68837}" srcOrd="0" destOrd="0" presId="urn:microsoft.com/office/officeart/2008/layout/NameandTitleOrganizationalChart"/>
    <dgm:cxn modelId="{A7728A81-58C1-420D-B012-A9AC7B6380CF}" type="presOf" srcId="{79079250-9EE0-4C50-9A22-848B7F339E68}" destId="{127D9D6E-2BF0-4B7B-B4DF-155B0B42298A}" srcOrd="0" destOrd="0" presId="urn:microsoft.com/office/officeart/2008/layout/NameandTitleOrganizationalChart"/>
    <dgm:cxn modelId="{2182A484-6A6A-45C9-BEFC-4DB5BFE33D05}" srcId="{CE9BE230-223D-42F2-91CA-8B60C595D164}" destId="{AE16CE6C-D557-475D-A404-ECAF1EB8A3FF}" srcOrd="4" destOrd="0" parTransId="{47141356-B2A0-4780-9DB5-C38D02602A4C}" sibTransId="{73BC0A83-94C8-4611-8FC3-74B8D14A2086}"/>
    <dgm:cxn modelId="{38D21285-70F8-4937-80EC-0ED364D0B8F5}" srcId="{B640C683-D581-4A0D-AC9C-9A70AE24C2F2}" destId="{CE9BE230-223D-42F2-91CA-8B60C595D164}" srcOrd="0" destOrd="0" parTransId="{F2F40A7A-6ADE-4A8F-8F5B-5FD2513F0004}" sibTransId="{72BD6B84-9FB5-49BB-A78B-71C4BF873B54}"/>
    <dgm:cxn modelId="{31E42B8E-3302-4238-B3BF-929446585F94}" type="presOf" srcId="{237CA598-FA81-49A8-82E5-1968D6670F22}" destId="{19685BF3-DD94-4ACD-AA05-B19E70FE5833}" srcOrd="0" destOrd="0" presId="urn:microsoft.com/office/officeart/2008/layout/NameandTitleOrganizationalChart"/>
    <dgm:cxn modelId="{66FCC093-CAD1-4A1E-9DEB-A763A5EAA6F7}" srcId="{CE9BE230-223D-42F2-91CA-8B60C595D164}" destId="{8F2D4FF6-E12E-4494-9282-73312A04BA0E}" srcOrd="3" destOrd="0" parTransId="{162245E4-3CE3-40A3-87D3-6AD3286B2196}" sibTransId="{877D03BC-F983-42BE-AA5B-6BDE30572082}"/>
    <dgm:cxn modelId="{394F9094-E933-4706-9E53-B36167C11C64}" type="presOf" srcId="{A8E3C302-671B-40EC-B657-2E6ADEC945DC}" destId="{379B2132-1900-4860-8617-854344D096FE}" srcOrd="0" destOrd="0" presId="urn:microsoft.com/office/officeart/2008/layout/NameandTitleOrganizationalChart"/>
    <dgm:cxn modelId="{5A726D98-CA62-430D-A6C3-193F272EF133}" type="presOf" srcId="{72BD6B84-9FB5-49BB-A78B-71C4BF873B54}" destId="{34FF1627-CCD7-4767-B026-0F6B62780788}" srcOrd="0" destOrd="0" presId="urn:microsoft.com/office/officeart/2008/layout/NameandTitleOrganizationalChart"/>
    <dgm:cxn modelId="{50B655A2-03AD-4A45-A751-102EC54CEF92}" type="presOf" srcId="{8F2D4FF6-E12E-4494-9282-73312A04BA0E}" destId="{0164F3FF-E455-477D-B05B-3F14AB182D53}" srcOrd="1" destOrd="0" presId="urn:microsoft.com/office/officeart/2008/layout/NameandTitleOrganizationalChart"/>
    <dgm:cxn modelId="{E42C69A7-A809-4CAF-AEDC-C9C9212D4FC2}" type="presOf" srcId="{70F9C381-1BF1-4040-9921-7FB1F2DF8594}" destId="{A112CF23-FD3D-401E-8335-D7906FA31505}" srcOrd="1" destOrd="0" presId="urn:microsoft.com/office/officeart/2008/layout/NameandTitleOrganizationalChart"/>
    <dgm:cxn modelId="{F5EB33AC-6977-459F-ADDE-CCF6CA9FDA13}" type="presOf" srcId="{F1048A3C-3C76-4848-9591-384D2A1F4430}" destId="{409C22AC-F770-4F03-96C2-401E908154B3}" srcOrd="0" destOrd="0" presId="urn:microsoft.com/office/officeart/2008/layout/NameandTitleOrganizationalChart"/>
    <dgm:cxn modelId="{E1EDFDAD-A521-4067-ABAC-90E10E0856FD}" type="presOf" srcId="{47141356-B2A0-4780-9DB5-C38D02602A4C}" destId="{17E46A74-72F9-4D02-AFA2-A972A3BDA761}" srcOrd="0" destOrd="0" presId="urn:microsoft.com/office/officeart/2008/layout/NameandTitleOrganizationalChart"/>
    <dgm:cxn modelId="{5C20A9AE-6DB8-49F2-9B8A-627366D559BD}" type="presOf" srcId="{70F9C381-1BF1-4040-9921-7FB1F2DF8594}" destId="{92DDA9EC-51D4-41C9-BA07-1B9904D78739}" srcOrd="0" destOrd="0" presId="urn:microsoft.com/office/officeart/2008/layout/NameandTitleOrganizationalChart"/>
    <dgm:cxn modelId="{854B2CB5-8B0F-42CD-A486-0E549FD13142}" type="presOf" srcId="{CE9BE230-223D-42F2-91CA-8B60C595D164}" destId="{8D014311-F29E-4A7C-A4E6-F56403607C68}" srcOrd="1" destOrd="0" presId="urn:microsoft.com/office/officeart/2008/layout/NameandTitleOrganizationalChart"/>
    <dgm:cxn modelId="{FEC3F5C7-C935-46CE-8307-53C94E8D28F5}" type="presOf" srcId="{8F2D4FF6-E12E-4494-9282-73312A04BA0E}" destId="{866D744B-1C49-4CC6-8C81-D0BB95190678}" srcOrd="0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C0B22CE-2978-4A68-B0D0-ADC631C88F8D}" type="presOf" srcId="{7071065C-286D-476B-87A8-5161CA3D2A38}" destId="{9D48821A-FE92-4A52-A467-0D858F9BE3C9}" srcOrd="0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FA349FDD-1270-42B9-AAA4-92A3A025F328}" srcId="{CE9BE230-223D-42F2-91CA-8B60C595D164}" destId="{F1048A3C-3C76-4848-9591-384D2A1F4430}" srcOrd="1" destOrd="0" parTransId="{8A78949A-400C-4DA1-9487-5B96C9061FE7}" sibTransId="{23E29701-7038-46A0-A07A-871FCC09782B}"/>
    <dgm:cxn modelId="{785248E1-57C0-483B-A19D-78B7A2BE86C9}" type="presOf" srcId="{E65E48DE-20C1-4738-98B1-408A777A31FF}" destId="{DFD435AE-50E7-4153-965C-EF63B9A89CB9}" srcOrd="0" destOrd="0" presId="urn:microsoft.com/office/officeart/2008/layout/NameandTitleOrganizationalChart"/>
    <dgm:cxn modelId="{4A79E5E5-5E79-4E09-9E08-CA93C6A83888}" type="presOf" srcId="{902D176D-58E4-421D-80D1-0D348E4094F1}" destId="{3C8AC994-703E-43C0-B859-5F5CA3FB1761}" srcOrd="0" destOrd="0" presId="urn:microsoft.com/office/officeart/2008/layout/NameandTitleOrganizationalChart"/>
    <dgm:cxn modelId="{06581CF0-5154-4F5A-9C72-C337BFEA51B2}" type="presOf" srcId="{DE61F083-0DA0-438D-B5CB-A21265064534}" destId="{35947AC1-6163-43D8-B136-382A9C346050}" srcOrd="0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31B1804E-646E-4C8D-A307-AD46EE6039F2}" type="presParOf" srcId="{78293E07-F38A-40A7-A45B-10ADD4F90F73}" destId="{8FA2DCFA-4FE9-4961-85FF-B01AD89411E1}" srcOrd="0" destOrd="0" presId="urn:microsoft.com/office/officeart/2008/layout/NameandTitleOrganizationalChart"/>
    <dgm:cxn modelId="{18126007-F5AF-4764-BE2B-68A69D2856E6}" type="presParOf" srcId="{78293E07-F38A-40A7-A45B-10ADD4F90F73}" destId="{A15CBD33-53CD-4548-86D7-82E694B21502}" srcOrd="1" destOrd="0" presId="urn:microsoft.com/office/officeart/2008/layout/NameandTitleOrganizationalChart"/>
    <dgm:cxn modelId="{1130077C-1444-4012-8976-9FE0A2841387}" type="presParOf" srcId="{A15CBD33-53CD-4548-86D7-82E694B21502}" destId="{8183E863-3D43-4BE7-9883-754E96915E66}" srcOrd="0" destOrd="0" presId="urn:microsoft.com/office/officeart/2008/layout/NameandTitleOrganizationalChart"/>
    <dgm:cxn modelId="{AA6CD064-8E90-470F-960D-DE70EF6985D2}" type="presParOf" srcId="{8183E863-3D43-4BE7-9883-754E96915E66}" destId="{2BE038EF-603F-44F9-9479-C4467F98E4EA}" srcOrd="0" destOrd="0" presId="urn:microsoft.com/office/officeart/2008/layout/NameandTitleOrganizationalChart"/>
    <dgm:cxn modelId="{95D7127B-6E58-4EAC-9571-553F8F3B0329}" type="presParOf" srcId="{8183E863-3D43-4BE7-9883-754E96915E66}" destId="{34FF1627-CCD7-4767-B026-0F6B62780788}" srcOrd="1" destOrd="0" presId="urn:microsoft.com/office/officeart/2008/layout/NameandTitleOrganizationalChart"/>
    <dgm:cxn modelId="{8B8438E1-B27B-4947-9349-AABF7952DF25}" type="presParOf" srcId="{8183E863-3D43-4BE7-9883-754E96915E66}" destId="{8D014311-F29E-4A7C-A4E6-F56403607C68}" srcOrd="2" destOrd="0" presId="urn:microsoft.com/office/officeart/2008/layout/NameandTitleOrganizationalChart"/>
    <dgm:cxn modelId="{1F5B04E3-345D-4202-987F-C3860721A4C6}" type="presParOf" srcId="{A15CBD33-53CD-4548-86D7-82E694B21502}" destId="{220D401F-F0C8-4CF0-9435-319AF5FC6AFF}" srcOrd="1" destOrd="0" presId="urn:microsoft.com/office/officeart/2008/layout/NameandTitleOrganizationalChart"/>
    <dgm:cxn modelId="{A533EB03-915C-4BE4-958A-2DABFD6480EC}" type="presParOf" srcId="{220D401F-F0C8-4CF0-9435-319AF5FC6AFF}" destId="{3A01302E-817D-45DC-9F73-CCC3768659D9}" srcOrd="0" destOrd="0" presId="urn:microsoft.com/office/officeart/2008/layout/NameandTitleOrganizationalChart"/>
    <dgm:cxn modelId="{A6185007-2AA8-4C75-8807-146951E81285}" type="presParOf" srcId="{220D401F-F0C8-4CF0-9435-319AF5FC6AFF}" destId="{587E253A-B3C0-4EA7-A2F2-FBAFBE4A5DEC}" srcOrd="1" destOrd="0" presId="urn:microsoft.com/office/officeart/2008/layout/NameandTitleOrganizationalChart"/>
    <dgm:cxn modelId="{C8758442-1C6B-45E6-A4B7-D34A269ABA14}" type="presParOf" srcId="{587E253A-B3C0-4EA7-A2F2-FBAFBE4A5DEC}" destId="{2B766B91-7F07-41D3-82DA-EAE20FE797BA}" srcOrd="0" destOrd="0" presId="urn:microsoft.com/office/officeart/2008/layout/NameandTitleOrganizationalChart"/>
    <dgm:cxn modelId="{8EB91EE9-D831-4D10-A4F7-717570F9EC1F}" type="presParOf" srcId="{2B766B91-7F07-41D3-82DA-EAE20FE797BA}" destId="{19685BF3-DD94-4ACD-AA05-B19E70FE5833}" srcOrd="0" destOrd="0" presId="urn:microsoft.com/office/officeart/2008/layout/NameandTitleOrganizationalChart"/>
    <dgm:cxn modelId="{7E4ECD5C-07B8-4930-8674-31591E8848C6}" type="presParOf" srcId="{2B766B91-7F07-41D3-82DA-EAE20FE797BA}" destId="{3C8AC994-703E-43C0-B859-5F5CA3FB1761}" srcOrd="1" destOrd="0" presId="urn:microsoft.com/office/officeart/2008/layout/NameandTitleOrganizationalChart"/>
    <dgm:cxn modelId="{5E3BD010-CD28-47A2-A82D-B847D793E321}" type="presParOf" srcId="{2B766B91-7F07-41D3-82DA-EAE20FE797BA}" destId="{8942A7FE-2D3B-4B4A-AC86-39DC5D18F84B}" srcOrd="2" destOrd="0" presId="urn:microsoft.com/office/officeart/2008/layout/NameandTitleOrganizationalChart"/>
    <dgm:cxn modelId="{AA1B619C-86B0-4A02-90B8-2AC4924ED64A}" type="presParOf" srcId="{587E253A-B3C0-4EA7-A2F2-FBAFBE4A5DEC}" destId="{030ABE5C-3703-4562-9E34-EBFA6B4D2AFB}" srcOrd="1" destOrd="0" presId="urn:microsoft.com/office/officeart/2008/layout/NameandTitleOrganizationalChart"/>
    <dgm:cxn modelId="{F07F40F8-8903-4570-9943-344A9BBC39B0}" type="presParOf" srcId="{587E253A-B3C0-4EA7-A2F2-FBAFBE4A5DEC}" destId="{495FF127-10B0-4265-8C1C-8B61140B04F6}" srcOrd="2" destOrd="0" presId="urn:microsoft.com/office/officeart/2008/layout/NameandTitleOrganizationalChart"/>
    <dgm:cxn modelId="{A0C3CC8C-E10A-47FE-9C67-BE8F21530CED}" type="presParOf" srcId="{220D401F-F0C8-4CF0-9435-319AF5FC6AFF}" destId="{4466D86F-C219-4135-92AA-9E30E53F729A}" srcOrd="2" destOrd="0" presId="urn:microsoft.com/office/officeart/2008/layout/NameandTitleOrganizationalChart"/>
    <dgm:cxn modelId="{707E788B-EAEB-4B29-A923-2F3C28CDF21D}" type="presParOf" srcId="{220D401F-F0C8-4CF0-9435-319AF5FC6AFF}" destId="{F6F8CB54-247F-43EA-843A-FA8F73221C8E}" srcOrd="3" destOrd="0" presId="urn:microsoft.com/office/officeart/2008/layout/NameandTitleOrganizationalChart"/>
    <dgm:cxn modelId="{26D6B935-368B-49C2-88D2-2219920F98B4}" type="presParOf" srcId="{F6F8CB54-247F-43EA-843A-FA8F73221C8E}" destId="{E2C40988-7C61-42B0-B032-8A105349AF97}" srcOrd="0" destOrd="0" presId="urn:microsoft.com/office/officeart/2008/layout/NameandTitleOrganizationalChart"/>
    <dgm:cxn modelId="{333AF306-F40B-4D69-B10F-BB4F97D8E6C3}" type="presParOf" srcId="{E2C40988-7C61-42B0-B032-8A105349AF97}" destId="{409C22AC-F770-4F03-96C2-401E908154B3}" srcOrd="0" destOrd="0" presId="urn:microsoft.com/office/officeart/2008/layout/NameandTitleOrganizationalChart"/>
    <dgm:cxn modelId="{67E8CBAB-5322-4A45-A439-55A75A5228C6}" type="presParOf" srcId="{E2C40988-7C61-42B0-B032-8A105349AF97}" destId="{F00E0239-7044-446F-8AE8-12B8947DAC09}" srcOrd="1" destOrd="0" presId="urn:microsoft.com/office/officeart/2008/layout/NameandTitleOrganizationalChart"/>
    <dgm:cxn modelId="{A792D4C9-F119-4643-84E0-8BD753A75195}" type="presParOf" srcId="{E2C40988-7C61-42B0-B032-8A105349AF97}" destId="{6153AE67-B0E1-4644-9D53-40FD6230861C}" srcOrd="2" destOrd="0" presId="urn:microsoft.com/office/officeart/2008/layout/NameandTitleOrganizationalChart"/>
    <dgm:cxn modelId="{5DBCC4E2-3A0A-4019-AFE0-EDCA9DC8B224}" type="presParOf" srcId="{F6F8CB54-247F-43EA-843A-FA8F73221C8E}" destId="{65C6F7FC-F85F-4844-AE28-E5FF0DB8198B}" srcOrd="1" destOrd="0" presId="urn:microsoft.com/office/officeart/2008/layout/NameandTitleOrganizationalChart"/>
    <dgm:cxn modelId="{6B421FA8-EC95-4036-B0AB-E77F2F590EFE}" type="presParOf" srcId="{F6F8CB54-247F-43EA-843A-FA8F73221C8E}" destId="{604280FD-CF5D-4544-A018-0C116B3DFD02}" srcOrd="2" destOrd="0" presId="urn:microsoft.com/office/officeart/2008/layout/NameandTitleOrganizationalChart"/>
    <dgm:cxn modelId="{8BD6735C-9E6C-42D5-A3BC-0687B4E05302}" type="presParOf" srcId="{220D401F-F0C8-4CF0-9435-319AF5FC6AFF}" destId="{379B2132-1900-4860-8617-854344D096FE}" srcOrd="4" destOrd="0" presId="urn:microsoft.com/office/officeart/2008/layout/NameandTitleOrganizationalChart"/>
    <dgm:cxn modelId="{91F7A0EE-F2AB-4B5D-8F43-8CDE535D3CCE}" type="presParOf" srcId="{220D401F-F0C8-4CF0-9435-319AF5FC6AFF}" destId="{AB1FFC67-9011-402E-8E04-52D2BD2140A9}" srcOrd="5" destOrd="0" presId="urn:microsoft.com/office/officeart/2008/layout/NameandTitleOrganizationalChart"/>
    <dgm:cxn modelId="{DFFCACDA-4269-40BE-AB9A-CE4A1EB63C0A}" type="presParOf" srcId="{AB1FFC67-9011-402E-8E04-52D2BD2140A9}" destId="{498AF4CF-06C0-4DD2-A31B-E1F8B2B28E7A}" srcOrd="0" destOrd="0" presId="urn:microsoft.com/office/officeart/2008/layout/NameandTitleOrganizationalChart"/>
    <dgm:cxn modelId="{504F364A-74EA-4634-853C-1FDFDE0F7D47}" type="presParOf" srcId="{498AF4CF-06C0-4DD2-A31B-E1F8B2B28E7A}" destId="{127D9D6E-2BF0-4B7B-B4DF-155B0B42298A}" srcOrd="0" destOrd="0" presId="urn:microsoft.com/office/officeart/2008/layout/NameandTitleOrganizationalChart"/>
    <dgm:cxn modelId="{9ED94D2F-92E6-4AE4-959E-2B85BBA42EC6}" type="presParOf" srcId="{498AF4CF-06C0-4DD2-A31B-E1F8B2B28E7A}" destId="{9D48821A-FE92-4A52-A467-0D858F9BE3C9}" srcOrd="1" destOrd="0" presId="urn:microsoft.com/office/officeart/2008/layout/NameandTitleOrganizationalChart"/>
    <dgm:cxn modelId="{497D96DC-832D-4996-AE8C-C9EF86E77CE7}" type="presParOf" srcId="{498AF4CF-06C0-4DD2-A31B-E1F8B2B28E7A}" destId="{AC8FB88F-CA3F-4A02-8852-95CE100C0EED}" srcOrd="2" destOrd="0" presId="urn:microsoft.com/office/officeart/2008/layout/NameandTitleOrganizationalChart"/>
    <dgm:cxn modelId="{9DDBD940-8418-4510-BABC-CCA87B9DEF2F}" type="presParOf" srcId="{AB1FFC67-9011-402E-8E04-52D2BD2140A9}" destId="{3E5193BA-2F16-4A5C-B9F1-CD4C8A619749}" srcOrd="1" destOrd="0" presId="urn:microsoft.com/office/officeart/2008/layout/NameandTitleOrganizationalChart"/>
    <dgm:cxn modelId="{E5BF8AF1-C533-4FA2-A84B-5EF4BB30C77A}" type="presParOf" srcId="{AB1FFC67-9011-402E-8E04-52D2BD2140A9}" destId="{EEC0BA4A-8F5F-4CC2-B090-D611195E8139}" srcOrd="2" destOrd="0" presId="urn:microsoft.com/office/officeart/2008/layout/NameandTitleOrganizationalChart"/>
    <dgm:cxn modelId="{C4AD2DC4-7A06-4FC4-96CD-BC4877F4BF93}" type="presParOf" srcId="{220D401F-F0C8-4CF0-9435-319AF5FC6AFF}" destId="{6CA21CFF-3EEA-429E-B03E-C1AD00C8CC75}" srcOrd="6" destOrd="0" presId="urn:microsoft.com/office/officeart/2008/layout/NameandTitleOrganizationalChart"/>
    <dgm:cxn modelId="{78440056-FCF7-4F65-8C0E-E50B60DC35C2}" type="presParOf" srcId="{220D401F-F0C8-4CF0-9435-319AF5FC6AFF}" destId="{FA46AFDA-A03B-4BC4-9107-AC44B2A49348}" srcOrd="7" destOrd="0" presId="urn:microsoft.com/office/officeart/2008/layout/NameandTitleOrganizationalChart"/>
    <dgm:cxn modelId="{D5F69CD8-B226-4749-A5C2-1C054430EB33}" type="presParOf" srcId="{FA46AFDA-A03B-4BC4-9107-AC44B2A49348}" destId="{6881507D-338F-4940-A595-28901FBE7B60}" srcOrd="0" destOrd="0" presId="urn:microsoft.com/office/officeart/2008/layout/NameandTitleOrganizationalChart"/>
    <dgm:cxn modelId="{A5EBCCD7-5EC6-4FD7-8AC4-AA3A7F6F6F68}" type="presParOf" srcId="{6881507D-338F-4940-A595-28901FBE7B60}" destId="{866D744B-1C49-4CC6-8C81-D0BB95190678}" srcOrd="0" destOrd="0" presId="urn:microsoft.com/office/officeart/2008/layout/NameandTitleOrganizationalChart"/>
    <dgm:cxn modelId="{D634D3E8-628D-47A9-A93C-91F3E4C28D6E}" type="presParOf" srcId="{6881507D-338F-4940-A595-28901FBE7B60}" destId="{370C9C37-255C-4989-8EE7-D4659281CB30}" srcOrd="1" destOrd="0" presId="urn:microsoft.com/office/officeart/2008/layout/NameandTitleOrganizationalChart"/>
    <dgm:cxn modelId="{73CFB4B7-4986-4300-90C3-B36313E4648D}" type="presParOf" srcId="{6881507D-338F-4940-A595-28901FBE7B60}" destId="{0164F3FF-E455-477D-B05B-3F14AB182D53}" srcOrd="2" destOrd="0" presId="urn:microsoft.com/office/officeart/2008/layout/NameandTitleOrganizationalChart"/>
    <dgm:cxn modelId="{8DA9DCC4-9A42-4677-9AEE-F969B23BBF64}" type="presParOf" srcId="{FA46AFDA-A03B-4BC4-9107-AC44B2A49348}" destId="{211B2070-23BD-4EBA-9F6C-6911DE2AFD4B}" srcOrd="1" destOrd="0" presId="urn:microsoft.com/office/officeart/2008/layout/NameandTitleOrganizationalChart"/>
    <dgm:cxn modelId="{D8E83623-586F-4A15-9A1D-64E340ED755C}" type="presParOf" srcId="{FA46AFDA-A03B-4BC4-9107-AC44B2A49348}" destId="{E09D7F2F-1F85-4598-8ACB-C2A1AD5021B2}" srcOrd="2" destOrd="0" presId="urn:microsoft.com/office/officeart/2008/layout/NameandTitleOrganizationalChart"/>
    <dgm:cxn modelId="{90317485-3B75-4E87-8F3C-6B8571138DD3}" type="presParOf" srcId="{220D401F-F0C8-4CF0-9435-319AF5FC6AFF}" destId="{17E46A74-72F9-4D02-AFA2-A972A3BDA761}" srcOrd="8" destOrd="0" presId="urn:microsoft.com/office/officeart/2008/layout/NameandTitleOrganizationalChart"/>
    <dgm:cxn modelId="{0DB2F5C5-CA3C-43B3-94A8-1A9E91B4C17E}" type="presParOf" srcId="{220D401F-F0C8-4CF0-9435-319AF5FC6AFF}" destId="{E7D863DB-DAA9-405C-9D40-27A96C4A7C90}" srcOrd="9" destOrd="0" presId="urn:microsoft.com/office/officeart/2008/layout/NameandTitleOrganizationalChart"/>
    <dgm:cxn modelId="{8BCE7FB8-A165-4DF8-85F0-741B9A95BA9D}" type="presParOf" srcId="{E7D863DB-DAA9-405C-9D40-27A96C4A7C90}" destId="{E54F59D0-FC6B-4CC2-B5EE-EBD85A23AFC9}" srcOrd="0" destOrd="0" presId="urn:microsoft.com/office/officeart/2008/layout/NameandTitleOrganizationalChart"/>
    <dgm:cxn modelId="{82A9FFBF-D005-4578-9E25-A45C9FD1F46F}" type="presParOf" srcId="{E54F59D0-FC6B-4CC2-B5EE-EBD85A23AFC9}" destId="{CD108BF0-BAD4-4DCA-8E2C-5272DB825F5C}" srcOrd="0" destOrd="0" presId="urn:microsoft.com/office/officeart/2008/layout/NameandTitleOrganizationalChart"/>
    <dgm:cxn modelId="{1E6FFC2D-83E5-493B-AE83-17DC1EF7D7BC}" type="presParOf" srcId="{E54F59D0-FC6B-4CC2-B5EE-EBD85A23AFC9}" destId="{EDDFF267-D254-42B2-A9B1-059E4DD68837}" srcOrd="1" destOrd="0" presId="urn:microsoft.com/office/officeart/2008/layout/NameandTitleOrganizationalChart"/>
    <dgm:cxn modelId="{EF3560F4-5E87-4026-94D2-6EDA25CE43C2}" type="presParOf" srcId="{E54F59D0-FC6B-4CC2-B5EE-EBD85A23AFC9}" destId="{24B7B92E-9BE7-4383-BF3F-7A7A7B32EB85}" srcOrd="2" destOrd="0" presId="urn:microsoft.com/office/officeart/2008/layout/NameandTitleOrganizationalChart"/>
    <dgm:cxn modelId="{B49763EC-6485-4021-BEF9-2B5963A2D0A5}" type="presParOf" srcId="{E7D863DB-DAA9-405C-9D40-27A96C4A7C90}" destId="{04832388-C121-4F01-AB71-1269DB18C4BA}" srcOrd="1" destOrd="0" presId="urn:microsoft.com/office/officeart/2008/layout/NameandTitleOrganizationalChart"/>
    <dgm:cxn modelId="{29B26E6B-2E74-4924-84C3-3C72444723CE}" type="presParOf" srcId="{E7D863DB-DAA9-405C-9D40-27A96C4A7C90}" destId="{E32E617C-8F19-4C94-9ACC-9CCFC4CC7176}" srcOrd="2" destOrd="0" presId="urn:microsoft.com/office/officeart/2008/layout/NameandTitleOrganizationalChart"/>
    <dgm:cxn modelId="{11DB8919-2D13-4C48-8032-CEFCDA6DC6C3}" type="presParOf" srcId="{220D401F-F0C8-4CF0-9435-319AF5FC6AFF}" destId="{35947AC1-6163-43D8-B136-382A9C346050}" srcOrd="10" destOrd="0" presId="urn:microsoft.com/office/officeart/2008/layout/NameandTitleOrganizationalChart"/>
    <dgm:cxn modelId="{ABA11C79-7B60-438D-A444-23BC0F180FED}" type="presParOf" srcId="{220D401F-F0C8-4CF0-9435-319AF5FC6AFF}" destId="{0886E53A-5503-4792-A5BF-3294AE7E8033}" srcOrd="11" destOrd="0" presId="urn:microsoft.com/office/officeart/2008/layout/NameandTitleOrganizationalChart"/>
    <dgm:cxn modelId="{B9E8BEC6-81D6-4A9A-9BB5-27625CFA1274}" type="presParOf" srcId="{0886E53A-5503-4792-A5BF-3294AE7E8033}" destId="{2302FE07-A60C-433A-85CB-4F44504FD3A1}" srcOrd="0" destOrd="0" presId="urn:microsoft.com/office/officeart/2008/layout/NameandTitleOrganizationalChart"/>
    <dgm:cxn modelId="{6215396F-34A3-4DB1-A32D-DA2D377AF038}" type="presParOf" srcId="{2302FE07-A60C-433A-85CB-4F44504FD3A1}" destId="{DFD435AE-50E7-4153-965C-EF63B9A89CB9}" srcOrd="0" destOrd="0" presId="urn:microsoft.com/office/officeart/2008/layout/NameandTitleOrganizationalChart"/>
    <dgm:cxn modelId="{150381FA-5A50-4672-BCB9-7A1854FF882F}" type="presParOf" srcId="{2302FE07-A60C-433A-85CB-4F44504FD3A1}" destId="{70D38E1B-097D-46AD-A9D8-7B7F83AB8518}" srcOrd="1" destOrd="0" presId="urn:microsoft.com/office/officeart/2008/layout/NameandTitleOrganizationalChart"/>
    <dgm:cxn modelId="{8D2A7F0A-A63E-47D2-8565-102F873FCAD8}" type="presParOf" srcId="{2302FE07-A60C-433A-85CB-4F44504FD3A1}" destId="{62014487-1DF5-4BEB-AB7A-3DD40CB0D6B3}" srcOrd="2" destOrd="0" presId="urn:microsoft.com/office/officeart/2008/layout/NameandTitleOrganizationalChart"/>
    <dgm:cxn modelId="{629A531E-CC80-4688-9D87-84591B3A4991}" type="presParOf" srcId="{0886E53A-5503-4792-A5BF-3294AE7E8033}" destId="{8C21079E-39FE-4A9B-8D67-09582E5B959A}" srcOrd="1" destOrd="0" presId="urn:microsoft.com/office/officeart/2008/layout/NameandTitleOrganizationalChart"/>
    <dgm:cxn modelId="{F9408709-AA91-4232-9E27-6F6BC7CA24EC}" type="presParOf" srcId="{0886E53A-5503-4792-A5BF-3294AE7E8033}" destId="{9E05432E-C33B-4297-BD24-847F6DC7EF3A}" srcOrd="2" destOrd="0" presId="urn:microsoft.com/office/officeart/2008/layout/NameandTitleOrganizationalChart"/>
    <dgm:cxn modelId="{2E61CB97-4F96-4EA5-AEC3-8E01E1C7755A}" type="presParOf" srcId="{220D401F-F0C8-4CF0-9435-319AF5FC6AFF}" destId="{E7E0D33E-3565-4FCE-9AB7-8C71165566F6}" srcOrd="12" destOrd="0" presId="urn:microsoft.com/office/officeart/2008/layout/NameandTitleOrganizationalChart"/>
    <dgm:cxn modelId="{8DB5993A-34F3-495C-95A0-E147EE7E5C2F}" type="presParOf" srcId="{220D401F-F0C8-4CF0-9435-319AF5FC6AFF}" destId="{1C33F73B-CECD-4F0B-B5A7-C604A6B58020}" srcOrd="13" destOrd="0" presId="urn:microsoft.com/office/officeart/2008/layout/NameandTitleOrganizationalChart"/>
    <dgm:cxn modelId="{35E560CD-902D-4186-AF65-4288777DC37A}" type="presParOf" srcId="{1C33F73B-CECD-4F0B-B5A7-C604A6B58020}" destId="{3C160B29-A73A-4DE3-A5FB-9578BA8EDFDE}" srcOrd="0" destOrd="0" presId="urn:microsoft.com/office/officeart/2008/layout/NameandTitleOrganizationalChart"/>
    <dgm:cxn modelId="{CE6E045B-CA29-4F48-986F-9B05429E8623}" type="presParOf" srcId="{3C160B29-A73A-4DE3-A5FB-9578BA8EDFDE}" destId="{92DDA9EC-51D4-41C9-BA07-1B9904D78739}" srcOrd="0" destOrd="0" presId="urn:microsoft.com/office/officeart/2008/layout/NameandTitleOrganizationalChart"/>
    <dgm:cxn modelId="{55EC9984-3706-41E3-8C51-2A5FBCC29856}" type="presParOf" srcId="{3C160B29-A73A-4DE3-A5FB-9578BA8EDFDE}" destId="{72178C1F-3AEF-4153-992F-7279C0055BDA}" srcOrd="1" destOrd="0" presId="urn:microsoft.com/office/officeart/2008/layout/NameandTitleOrganizationalChart"/>
    <dgm:cxn modelId="{C2722B51-CFCA-4EF1-B5B6-6EC27FEA2EB7}" type="presParOf" srcId="{3C160B29-A73A-4DE3-A5FB-9578BA8EDFDE}" destId="{A112CF23-FD3D-401E-8335-D7906FA31505}" srcOrd="2" destOrd="0" presId="urn:microsoft.com/office/officeart/2008/layout/NameandTitleOrganizationalChart"/>
    <dgm:cxn modelId="{FE3B6260-8128-4250-9715-A19ABB2A4DCC}" type="presParOf" srcId="{1C33F73B-CECD-4F0B-B5A7-C604A6B58020}" destId="{113FE67D-8052-4473-B727-F01C76E72930}" srcOrd="1" destOrd="0" presId="urn:microsoft.com/office/officeart/2008/layout/NameandTitleOrganizationalChart"/>
    <dgm:cxn modelId="{199301AA-0D46-4BC2-9C15-2B9808AAB798}" type="presParOf" srcId="{1C33F73B-CECD-4F0B-B5A7-C604A6B58020}" destId="{C789ECF1-3DDA-42A2-ABC5-8B48C815D13B}" srcOrd="2" destOrd="0" presId="urn:microsoft.com/office/officeart/2008/layout/NameandTitleOrganizationalChart"/>
    <dgm:cxn modelId="{D9C1E39E-321F-4DFC-9E9D-C15A6B0B3191}" type="presParOf" srcId="{A15CBD33-53CD-4548-86D7-82E694B21502}" destId="{4DFD594E-479A-49A0-80AC-EAFC0E72C9D6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Chief Fiscal Officer</a:t>
          </a:r>
          <a:br>
            <a:rPr lang="en-US"/>
          </a:br>
          <a:r>
            <a:rPr lang="en-US"/>
            <a:t>(Tracie Session)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DCB03523-05B9-48F2-AC95-A9785E5661B6}">
      <dgm:prSet phldrT="[Text]"/>
      <dgm:spPr/>
      <dgm:t>
        <a:bodyPr/>
        <a:lstStyle/>
        <a:p>
          <a:r>
            <a:rPr lang="en-US"/>
            <a:t>Patient Account Analyst</a:t>
          </a:r>
        </a:p>
      </dgm:t>
    </dgm:pt>
    <dgm:pt modelId="{1144B685-74B6-4422-BDF7-203D2F7EDC48}" type="parTrans" cxnId="{9DD15FA4-3B99-4007-8E88-63B403DC42EB}">
      <dgm:prSet/>
      <dgm:spPr/>
      <dgm:t>
        <a:bodyPr/>
        <a:lstStyle/>
        <a:p>
          <a:endParaRPr lang="en-US"/>
        </a:p>
      </dgm:t>
    </dgm:pt>
    <dgm:pt modelId="{0A9ECB27-F775-4D15-8FF2-2920035AB358}" type="sibTrans" cxnId="{9DD15FA4-3B99-4007-8E88-63B403DC42EB}">
      <dgm:prSet/>
      <dgm:spPr/>
      <dgm:t>
        <a:bodyPr/>
        <a:lstStyle/>
        <a:p>
          <a:endParaRPr lang="en-US"/>
        </a:p>
      </dgm:t>
    </dgm:pt>
    <dgm:pt modelId="{E48824B4-89D7-446E-A2EA-CD129B6FA1E6}">
      <dgm:prSet phldrT="[Text]"/>
      <dgm:spPr/>
      <dgm:t>
        <a:bodyPr/>
        <a:lstStyle/>
        <a:p>
          <a:r>
            <a:rPr lang="en-US" dirty="0"/>
            <a:t>Accounting Clerk (5)</a:t>
          </a:r>
        </a:p>
      </dgm:t>
    </dgm:pt>
    <dgm:pt modelId="{A1A92BBC-36CC-4675-9E37-4BD75381B7EF}" type="parTrans" cxnId="{48CC8FD6-BF1A-42E8-BE82-C3C40A93EF9E}">
      <dgm:prSet/>
      <dgm:spPr/>
      <dgm:t>
        <a:bodyPr/>
        <a:lstStyle/>
        <a:p>
          <a:endParaRPr lang="en-US"/>
        </a:p>
      </dgm:t>
    </dgm:pt>
    <dgm:pt modelId="{D9A96C5B-5EE0-4C2F-AFD9-AADAA8175DA6}" type="sibTrans" cxnId="{48CC8FD6-BF1A-42E8-BE82-C3C40A93EF9E}">
      <dgm:prSet/>
      <dgm:spPr/>
      <dgm:t>
        <a:bodyPr/>
        <a:lstStyle/>
        <a:p>
          <a:endParaRPr lang="en-US"/>
        </a:p>
      </dgm:t>
    </dgm:pt>
    <dgm:pt modelId="{9B7C8DBB-ADC4-4F97-8A17-691B679733BA}">
      <dgm:prSet phldrT="[Text]"/>
      <dgm:spPr/>
      <dgm:t>
        <a:bodyPr/>
        <a:lstStyle/>
        <a:p>
          <a:r>
            <a:rPr lang="en-US"/>
            <a:t>Fiscal Support Clerk (1)</a:t>
          </a:r>
        </a:p>
      </dgm:t>
    </dgm:pt>
    <dgm:pt modelId="{5EC05223-C1D0-49A6-9CC2-47D039AE3944}" type="parTrans" cxnId="{D4C52D5F-AE88-46F2-A6BE-874B286457B4}">
      <dgm:prSet/>
      <dgm:spPr/>
      <dgm:t>
        <a:bodyPr/>
        <a:lstStyle/>
        <a:p>
          <a:endParaRPr lang="en-US"/>
        </a:p>
      </dgm:t>
    </dgm:pt>
    <dgm:pt modelId="{7DA82533-3F71-45EC-B60F-4C9FB3659179}" type="sibTrans" cxnId="{D4C52D5F-AE88-46F2-A6BE-874B286457B4}">
      <dgm:prSet/>
      <dgm:spPr/>
      <dgm:t>
        <a:bodyPr/>
        <a:lstStyle/>
        <a:p>
          <a:endParaRPr lang="en-US"/>
        </a:p>
      </dgm:t>
    </dgm:pt>
    <dgm:pt modelId="{CC8F3252-1976-4EDC-8097-CEBD1082DC94}">
      <dgm:prSet phldrT="[Text]"/>
      <dgm:spPr/>
      <dgm:t>
        <a:bodyPr/>
        <a:lstStyle/>
        <a:p>
          <a:r>
            <a:rPr lang="en-US" dirty="0"/>
            <a:t>Staff Accountant (3)</a:t>
          </a:r>
        </a:p>
      </dgm:t>
    </dgm:pt>
    <dgm:pt modelId="{97A55AA9-E115-41E3-A920-CF6DFB307B2A}" type="parTrans" cxnId="{285A34C6-5412-4CAC-882A-11785F29F225}">
      <dgm:prSet/>
      <dgm:spPr/>
      <dgm:t>
        <a:bodyPr/>
        <a:lstStyle/>
        <a:p>
          <a:endParaRPr lang="en-US"/>
        </a:p>
      </dgm:t>
    </dgm:pt>
    <dgm:pt modelId="{EB6E3215-187A-4ADC-94A0-3CBD376B081A}" type="sibTrans" cxnId="{285A34C6-5412-4CAC-882A-11785F29F225}">
      <dgm:prSet/>
      <dgm:spPr/>
      <dgm:t>
        <a:bodyPr/>
        <a:lstStyle/>
        <a:p>
          <a:endParaRPr lang="en-US"/>
        </a:p>
      </dgm:t>
    </dgm:pt>
    <dgm:pt modelId="{6684B8B0-6F25-4F01-A037-C1213D9DE05B}">
      <dgm:prSet phldrT="[Text]"/>
      <dgm:spPr/>
      <dgm:t>
        <a:bodyPr/>
        <a:lstStyle/>
        <a:p>
          <a:r>
            <a:rPr lang="en-US"/>
            <a:t>Temporary CFO</a:t>
          </a:r>
          <a:br>
            <a:rPr lang="en-US"/>
          </a:br>
          <a:r>
            <a:rPr lang="en-US"/>
            <a:t>(John Browning)</a:t>
          </a:r>
        </a:p>
      </dgm:t>
    </dgm:pt>
    <dgm:pt modelId="{8EB1DA17-D067-4F0D-BA12-2B5688C6C83F}" type="parTrans" cxnId="{9B456919-5F39-4E40-A344-B7D1E99D3852}">
      <dgm:prSet/>
      <dgm:spPr/>
      <dgm:t>
        <a:bodyPr/>
        <a:lstStyle/>
        <a:p>
          <a:endParaRPr lang="en-US"/>
        </a:p>
      </dgm:t>
    </dgm:pt>
    <dgm:pt modelId="{8DAA1E56-6E3B-4ED0-8F5C-5BD42975F033}" type="sibTrans" cxnId="{9B456919-5F39-4E40-A344-B7D1E99D3852}">
      <dgm:prSet/>
      <dgm:spPr/>
      <dgm:t>
        <a:bodyPr/>
        <a:lstStyle/>
        <a:p>
          <a:endParaRPr lang="en-US"/>
        </a:p>
      </dgm:t>
    </dgm:pt>
    <dgm:pt modelId="{684C39BF-9F21-4509-98DD-9A28EA560BF8}">
      <dgm:prSet phldrT="[Text]"/>
      <dgm:spPr/>
      <dgm:t>
        <a:bodyPr/>
        <a:lstStyle/>
        <a:p>
          <a:r>
            <a:rPr lang="en-US"/>
            <a:t>Billing Account Specialist (2)</a:t>
          </a:r>
        </a:p>
      </dgm:t>
    </dgm:pt>
    <dgm:pt modelId="{25C03CA9-AF79-4DAE-A87F-09C4FF0CB5DA}" type="parTrans" cxnId="{407A4DA8-10E1-448F-BCA5-1F3BACD028C2}">
      <dgm:prSet/>
      <dgm:spPr/>
      <dgm:t>
        <a:bodyPr/>
        <a:lstStyle/>
        <a:p>
          <a:endParaRPr lang="en-US"/>
        </a:p>
      </dgm:t>
    </dgm:pt>
    <dgm:pt modelId="{850240CC-C69F-40C7-B161-79EA12B2AAF2}" type="sibTrans" cxnId="{407A4DA8-10E1-448F-BCA5-1F3BACD028C2}">
      <dgm:prSet/>
      <dgm:spPr/>
      <dgm:t>
        <a:bodyPr/>
        <a:lstStyle/>
        <a:p>
          <a:endParaRPr lang="en-US"/>
        </a:p>
      </dgm:t>
    </dgm:pt>
    <dgm:pt modelId="{40C7F40C-7C98-4690-9728-34FDE2173FD3}">
      <dgm:prSet phldrT="[Text]"/>
      <dgm:spPr/>
      <dgm:t>
        <a:bodyPr/>
        <a:lstStyle/>
        <a:p>
          <a:r>
            <a:rPr lang="en-US"/>
            <a:t>Patient Account Representative (2)</a:t>
          </a:r>
        </a:p>
      </dgm:t>
    </dgm:pt>
    <dgm:pt modelId="{182B43EF-7F77-4831-907B-5243B2BE2FA1}" type="parTrans" cxnId="{0F9F9F6D-444C-4FC3-909E-9D42610CBCF0}">
      <dgm:prSet/>
      <dgm:spPr/>
      <dgm:t>
        <a:bodyPr/>
        <a:lstStyle/>
        <a:p>
          <a:endParaRPr lang="en-US"/>
        </a:p>
      </dgm:t>
    </dgm:pt>
    <dgm:pt modelId="{BB7EACB5-F5EF-4663-9B3F-0370FDEAF643}" type="sibTrans" cxnId="{0F9F9F6D-444C-4FC3-909E-9D42610CBCF0}">
      <dgm:prSet/>
      <dgm:spPr/>
      <dgm:t>
        <a:bodyPr/>
        <a:lstStyle/>
        <a:p>
          <a:endParaRPr lang="en-US"/>
        </a:p>
      </dgm:t>
    </dgm:pt>
    <dgm:pt modelId="{6208CB52-C343-4BAA-B4AC-5C963CDDE0AC}">
      <dgm:prSet phldrT="[Text]"/>
      <dgm:spPr/>
      <dgm:t>
        <a:bodyPr/>
        <a:lstStyle/>
        <a:p>
          <a:r>
            <a:rPr lang="en-US"/>
            <a:t>Deputy Chief, Fiscal Services (Stacey Mason)</a:t>
          </a:r>
        </a:p>
      </dgm:t>
    </dgm:pt>
    <dgm:pt modelId="{934F7BAC-C0F6-4869-942E-BFB6A0FB0A70}" type="parTrans" cxnId="{8C7618EB-2CF3-4692-B591-4A26D8F77940}">
      <dgm:prSet/>
      <dgm:spPr/>
      <dgm:t>
        <a:bodyPr/>
        <a:lstStyle/>
        <a:p>
          <a:endParaRPr lang="en-US"/>
        </a:p>
      </dgm:t>
    </dgm:pt>
    <dgm:pt modelId="{3F32DFE2-8B27-4028-832F-EAC379204555}" type="sibTrans" cxnId="{8C7618EB-2CF3-4692-B591-4A26D8F77940}">
      <dgm:prSet/>
      <dgm:spPr/>
      <dgm:t>
        <a:bodyPr/>
        <a:lstStyle/>
        <a:p>
          <a:endParaRPr lang="en-US"/>
        </a:p>
      </dgm:t>
    </dgm:pt>
    <dgm:pt modelId="{55F5F783-318F-4E5C-99CD-CEE21B392232}">
      <dgm:prSet/>
      <dgm:spPr/>
      <dgm:t>
        <a:bodyPr/>
        <a:lstStyle/>
        <a:p>
          <a:r>
            <a:rPr lang="en-US"/>
            <a:t>Fiscal Specialist </a:t>
          </a:r>
        </a:p>
        <a:p>
          <a:r>
            <a:rPr lang="en-US"/>
            <a:t>(Destinee Beeler)</a:t>
          </a:r>
        </a:p>
      </dgm:t>
    </dgm:pt>
    <dgm:pt modelId="{10A9316C-F86B-46E0-81E0-64974245A85D}" type="parTrans" cxnId="{DF126EAC-511F-4CD6-A98F-97CE39057A40}">
      <dgm:prSet/>
      <dgm:spPr/>
      <dgm:t>
        <a:bodyPr/>
        <a:lstStyle/>
        <a:p>
          <a:endParaRPr lang="en-US"/>
        </a:p>
      </dgm:t>
    </dgm:pt>
    <dgm:pt modelId="{F137653B-5EE4-4F48-883A-9939CA15228A}" type="sibTrans" cxnId="{DF126EAC-511F-4CD6-A98F-97CE39057A40}">
      <dgm:prSet/>
      <dgm:spPr/>
      <dgm:t>
        <a:bodyPr/>
        <a:lstStyle/>
        <a:p>
          <a:endParaRPr lang="en-US"/>
        </a:p>
      </dgm:t>
    </dgm:pt>
    <dgm:pt modelId="{E0A2B70F-0EA3-4443-BD90-478E53147285}">
      <dgm:prSet/>
      <dgm:spPr/>
      <dgm:t>
        <a:bodyPr/>
        <a:lstStyle/>
        <a:p>
          <a:r>
            <a:rPr lang="en-US" dirty="0"/>
            <a:t>Fiscal Specialist (Michele </a:t>
          </a:r>
          <a:r>
            <a:rPr lang="en-US" dirty="0" err="1"/>
            <a:t>Arbaugh</a:t>
          </a:r>
          <a:r>
            <a:rPr lang="en-US" dirty="0"/>
            <a:t>)</a:t>
          </a:r>
        </a:p>
      </dgm:t>
    </dgm:pt>
    <dgm:pt modelId="{A9F02683-26E6-46F4-AB04-0C82F253EB81}" type="parTrans" cxnId="{D9BA3BA7-C373-4A56-BB41-557BCD93C489}">
      <dgm:prSet/>
      <dgm:spPr/>
      <dgm:t>
        <a:bodyPr/>
        <a:lstStyle/>
        <a:p>
          <a:endParaRPr lang="en-US"/>
        </a:p>
      </dgm:t>
    </dgm:pt>
    <dgm:pt modelId="{E616EE33-C9D6-4F8A-965E-7AEDF60E52D3}" type="sibTrans" cxnId="{D9BA3BA7-C373-4A56-BB41-557BCD93C489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11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11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11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E173D5B3-6B2C-403E-8719-82AB9BF30834}" type="pres">
      <dgm:prSet presAssocID="{934F7BAC-C0F6-4869-942E-BFB6A0FB0A70}" presName="Name37" presStyleLbl="parChTrans1D3" presStyleIdx="0" presStyleCnt="4"/>
      <dgm:spPr/>
    </dgm:pt>
    <dgm:pt modelId="{44E34DF2-B7A6-439C-9D08-62181A095005}" type="pres">
      <dgm:prSet presAssocID="{6208CB52-C343-4BAA-B4AC-5C963CDDE0AC}" presName="hierRoot2" presStyleCnt="0">
        <dgm:presLayoutVars>
          <dgm:hierBranch val="init"/>
        </dgm:presLayoutVars>
      </dgm:prSet>
      <dgm:spPr/>
    </dgm:pt>
    <dgm:pt modelId="{13DD8763-CFDA-4E25-8821-612C9BB08A74}" type="pres">
      <dgm:prSet presAssocID="{6208CB52-C343-4BAA-B4AC-5C963CDDE0AC}" presName="rootComposite" presStyleCnt="0"/>
      <dgm:spPr/>
    </dgm:pt>
    <dgm:pt modelId="{618DCC67-E25B-465A-BF23-562B10F88714}" type="pres">
      <dgm:prSet presAssocID="{6208CB52-C343-4BAA-B4AC-5C963CDDE0AC}" presName="rootText" presStyleLbl="node1" presStyleIdx="1" presStyleCnt="11">
        <dgm:presLayoutVars>
          <dgm:chMax/>
          <dgm:chPref val="3"/>
        </dgm:presLayoutVars>
      </dgm:prSet>
      <dgm:spPr/>
    </dgm:pt>
    <dgm:pt modelId="{D5DFFC10-621C-4FB4-80C8-9A68EF31606B}" type="pres">
      <dgm:prSet presAssocID="{6208CB52-C343-4BAA-B4AC-5C963CDDE0AC}" presName="titleText2" presStyleLbl="fgAcc1" presStyleIdx="1" presStyleCnt="11">
        <dgm:presLayoutVars>
          <dgm:chMax val="0"/>
          <dgm:chPref val="0"/>
        </dgm:presLayoutVars>
      </dgm:prSet>
      <dgm:spPr/>
    </dgm:pt>
    <dgm:pt modelId="{C31C5000-A6E4-47F0-A742-87456AEC7133}" type="pres">
      <dgm:prSet presAssocID="{6208CB52-C343-4BAA-B4AC-5C963CDDE0AC}" presName="rootConnector" presStyleLbl="node3" presStyleIdx="0" presStyleCnt="0"/>
      <dgm:spPr/>
    </dgm:pt>
    <dgm:pt modelId="{39E35A62-0D3E-4175-ABEF-68E3FCB4A8FC}" type="pres">
      <dgm:prSet presAssocID="{6208CB52-C343-4BAA-B4AC-5C963CDDE0AC}" presName="hierChild4" presStyleCnt="0"/>
      <dgm:spPr/>
    </dgm:pt>
    <dgm:pt modelId="{3E2685A9-B1F2-432D-BAD3-1B79F57C3059}" type="pres">
      <dgm:prSet presAssocID="{A1A92BBC-36CC-4675-9E37-4BD75381B7EF}" presName="Name37" presStyleLbl="parChTrans1D4" presStyleIdx="0" presStyleCnt="6"/>
      <dgm:spPr/>
    </dgm:pt>
    <dgm:pt modelId="{2C1ACBB4-3EDA-4A31-A944-0A8A3DD29E3E}" type="pres">
      <dgm:prSet presAssocID="{E48824B4-89D7-446E-A2EA-CD129B6FA1E6}" presName="hierRoot2" presStyleCnt="0">
        <dgm:presLayoutVars>
          <dgm:hierBranch val="init"/>
        </dgm:presLayoutVars>
      </dgm:prSet>
      <dgm:spPr/>
    </dgm:pt>
    <dgm:pt modelId="{BA42D0F5-555B-40B2-83C7-918599081244}" type="pres">
      <dgm:prSet presAssocID="{E48824B4-89D7-446E-A2EA-CD129B6FA1E6}" presName="rootComposite" presStyleCnt="0"/>
      <dgm:spPr/>
    </dgm:pt>
    <dgm:pt modelId="{80E15E4B-E192-4D9D-A191-6DB01EB18F07}" type="pres">
      <dgm:prSet presAssocID="{E48824B4-89D7-446E-A2EA-CD129B6FA1E6}" presName="rootText" presStyleLbl="node1" presStyleIdx="2" presStyleCnt="11">
        <dgm:presLayoutVars>
          <dgm:chMax/>
          <dgm:chPref val="3"/>
        </dgm:presLayoutVars>
      </dgm:prSet>
      <dgm:spPr/>
    </dgm:pt>
    <dgm:pt modelId="{C65E8FF5-F667-445E-83F9-5969903B969C}" type="pres">
      <dgm:prSet presAssocID="{E48824B4-89D7-446E-A2EA-CD129B6FA1E6}" presName="titleText2" presStyleLbl="fgAcc1" presStyleIdx="2" presStyleCnt="11">
        <dgm:presLayoutVars>
          <dgm:chMax val="0"/>
          <dgm:chPref val="0"/>
        </dgm:presLayoutVars>
      </dgm:prSet>
      <dgm:spPr/>
    </dgm:pt>
    <dgm:pt modelId="{C9DFB177-6D07-42D1-AE5E-52405B28812A}" type="pres">
      <dgm:prSet presAssocID="{E48824B4-89D7-446E-A2EA-CD129B6FA1E6}" presName="rootConnector" presStyleLbl="node4" presStyleIdx="0" presStyleCnt="0"/>
      <dgm:spPr/>
    </dgm:pt>
    <dgm:pt modelId="{0E450A65-87FB-423D-814E-9DD4A77EEB37}" type="pres">
      <dgm:prSet presAssocID="{E48824B4-89D7-446E-A2EA-CD129B6FA1E6}" presName="hierChild4" presStyleCnt="0"/>
      <dgm:spPr/>
    </dgm:pt>
    <dgm:pt modelId="{3E0219C9-B74D-4E9F-8AC7-0A4C38A7F4CE}" type="pres">
      <dgm:prSet presAssocID="{E48824B4-89D7-446E-A2EA-CD129B6FA1E6}" presName="hierChild5" presStyleCnt="0"/>
      <dgm:spPr/>
    </dgm:pt>
    <dgm:pt modelId="{903FE199-BEC8-402F-AF78-2857F266E8E1}" type="pres">
      <dgm:prSet presAssocID="{5EC05223-C1D0-49A6-9CC2-47D039AE3944}" presName="Name37" presStyleLbl="parChTrans1D4" presStyleIdx="1" presStyleCnt="6"/>
      <dgm:spPr/>
    </dgm:pt>
    <dgm:pt modelId="{B3A2B6FD-CFC1-4DF5-A500-52A3BFD885A2}" type="pres">
      <dgm:prSet presAssocID="{9B7C8DBB-ADC4-4F97-8A17-691B679733BA}" presName="hierRoot2" presStyleCnt="0">
        <dgm:presLayoutVars>
          <dgm:hierBranch val="init"/>
        </dgm:presLayoutVars>
      </dgm:prSet>
      <dgm:spPr/>
    </dgm:pt>
    <dgm:pt modelId="{3F4FD894-B537-43B0-945E-6E1DCA2B0C9A}" type="pres">
      <dgm:prSet presAssocID="{9B7C8DBB-ADC4-4F97-8A17-691B679733BA}" presName="rootComposite" presStyleCnt="0"/>
      <dgm:spPr/>
    </dgm:pt>
    <dgm:pt modelId="{825078B3-32D6-4A33-8613-7332193B4F47}" type="pres">
      <dgm:prSet presAssocID="{9B7C8DBB-ADC4-4F97-8A17-691B679733BA}" presName="rootText" presStyleLbl="node1" presStyleIdx="3" presStyleCnt="11">
        <dgm:presLayoutVars>
          <dgm:chMax/>
          <dgm:chPref val="3"/>
        </dgm:presLayoutVars>
      </dgm:prSet>
      <dgm:spPr/>
    </dgm:pt>
    <dgm:pt modelId="{689F8F52-EF91-47F6-9051-61EA86A5390F}" type="pres">
      <dgm:prSet presAssocID="{9B7C8DBB-ADC4-4F97-8A17-691B679733BA}" presName="titleText2" presStyleLbl="fgAcc1" presStyleIdx="3" presStyleCnt="11">
        <dgm:presLayoutVars>
          <dgm:chMax val="0"/>
          <dgm:chPref val="0"/>
        </dgm:presLayoutVars>
      </dgm:prSet>
      <dgm:spPr/>
    </dgm:pt>
    <dgm:pt modelId="{B4E873B1-997E-4758-8932-979EAD239F5E}" type="pres">
      <dgm:prSet presAssocID="{9B7C8DBB-ADC4-4F97-8A17-691B679733BA}" presName="rootConnector" presStyleLbl="node4" presStyleIdx="0" presStyleCnt="0"/>
      <dgm:spPr/>
    </dgm:pt>
    <dgm:pt modelId="{33506A7B-CAB8-432C-8898-44E2126FCF7B}" type="pres">
      <dgm:prSet presAssocID="{9B7C8DBB-ADC4-4F97-8A17-691B679733BA}" presName="hierChild4" presStyleCnt="0"/>
      <dgm:spPr/>
    </dgm:pt>
    <dgm:pt modelId="{DF7FEB6C-01F1-489A-86F4-F8643121DE70}" type="pres">
      <dgm:prSet presAssocID="{9B7C8DBB-ADC4-4F97-8A17-691B679733BA}" presName="hierChild5" presStyleCnt="0"/>
      <dgm:spPr/>
    </dgm:pt>
    <dgm:pt modelId="{4EFFC504-1055-46D5-A672-453B98DFF4CF}" type="pres">
      <dgm:prSet presAssocID="{97A55AA9-E115-41E3-A920-CF6DFB307B2A}" presName="Name37" presStyleLbl="parChTrans1D4" presStyleIdx="2" presStyleCnt="6"/>
      <dgm:spPr/>
    </dgm:pt>
    <dgm:pt modelId="{92BEE2AC-3BE5-40E7-895D-287B94860D8A}" type="pres">
      <dgm:prSet presAssocID="{CC8F3252-1976-4EDC-8097-CEBD1082DC94}" presName="hierRoot2" presStyleCnt="0">
        <dgm:presLayoutVars>
          <dgm:hierBranch val="init"/>
        </dgm:presLayoutVars>
      </dgm:prSet>
      <dgm:spPr/>
    </dgm:pt>
    <dgm:pt modelId="{B2B66C40-3865-4C0A-83A5-DD1CF3AC44FF}" type="pres">
      <dgm:prSet presAssocID="{CC8F3252-1976-4EDC-8097-CEBD1082DC94}" presName="rootComposite" presStyleCnt="0"/>
      <dgm:spPr/>
    </dgm:pt>
    <dgm:pt modelId="{F01C63B8-AA12-4052-A34D-F170B9165E6E}" type="pres">
      <dgm:prSet presAssocID="{CC8F3252-1976-4EDC-8097-CEBD1082DC94}" presName="rootText" presStyleLbl="node1" presStyleIdx="4" presStyleCnt="11">
        <dgm:presLayoutVars>
          <dgm:chMax/>
          <dgm:chPref val="3"/>
        </dgm:presLayoutVars>
      </dgm:prSet>
      <dgm:spPr/>
    </dgm:pt>
    <dgm:pt modelId="{D08C0E9A-CFFB-417C-A777-A3C3D4FA5E89}" type="pres">
      <dgm:prSet presAssocID="{CC8F3252-1976-4EDC-8097-CEBD1082DC94}" presName="titleText2" presStyleLbl="fgAcc1" presStyleIdx="4" presStyleCnt="11">
        <dgm:presLayoutVars>
          <dgm:chMax val="0"/>
          <dgm:chPref val="0"/>
        </dgm:presLayoutVars>
      </dgm:prSet>
      <dgm:spPr/>
    </dgm:pt>
    <dgm:pt modelId="{0B706D3A-A3A0-44D2-B45B-C6322B0DCF9F}" type="pres">
      <dgm:prSet presAssocID="{CC8F3252-1976-4EDC-8097-CEBD1082DC94}" presName="rootConnector" presStyleLbl="node4" presStyleIdx="0" presStyleCnt="0"/>
      <dgm:spPr/>
    </dgm:pt>
    <dgm:pt modelId="{F9018413-7F1D-4F4A-A652-457D9871386B}" type="pres">
      <dgm:prSet presAssocID="{CC8F3252-1976-4EDC-8097-CEBD1082DC94}" presName="hierChild4" presStyleCnt="0"/>
      <dgm:spPr/>
    </dgm:pt>
    <dgm:pt modelId="{9C16097F-2915-4637-A39D-A7562F52F117}" type="pres">
      <dgm:prSet presAssocID="{CC8F3252-1976-4EDC-8097-CEBD1082DC94}" presName="hierChild5" presStyleCnt="0"/>
      <dgm:spPr/>
    </dgm:pt>
    <dgm:pt modelId="{BA07FA24-8222-40A0-99A0-DC23A4FA31D2}" type="pres">
      <dgm:prSet presAssocID="{1144B685-74B6-4422-BDF7-203D2F7EDC48}" presName="Name37" presStyleLbl="parChTrans1D4" presStyleIdx="3" presStyleCnt="6"/>
      <dgm:spPr/>
    </dgm:pt>
    <dgm:pt modelId="{FB23F714-DBA7-41E9-8F61-A4B49C646B86}" type="pres">
      <dgm:prSet presAssocID="{DCB03523-05B9-48F2-AC95-A9785E5661B6}" presName="hierRoot2" presStyleCnt="0">
        <dgm:presLayoutVars>
          <dgm:hierBranch val="init"/>
        </dgm:presLayoutVars>
      </dgm:prSet>
      <dgm:spPr/>
    </dgm:pt>
    <dgm:pt modelId="{05A877A5-9417-4E89-9E9E-AF5AE5B2C011}" type="pres">
      <dgm:prSet presAssocID="{DCB03523-05B9-48F2-AC95-A9785E5661B6}" presName="rootComposite" presStyleCnt="0"/>
      <dgm:spPr/>
    </dgm:pt>
    <dgm:pt modelId="{73D7E8E3-D10D-4221-89B8-BF5BF722E04F}" type="pres">
      <dgm:prSet presAssocID="{DCB03523-05B9-48F2-AC95-A9785E5661B6}" presName="rootText" presStyleLbl="node1" presStyleIdx="5" presStyleCnt="11">
        <dgm:presLayoutVars>
          <dgm:chMax/>
          <dgm:chPref val="3"/>
        </dgm:presLayoutVars>
      </dgm:prSet>
      <dgm:spPr/>
    </dgm:pt>
    <dgm:pt modelId="{E4B295A6-798D-423E-90B2-157156C6AC2F}" type="pres">
      <dgm:prSet presAssocID="{DCB03523-05B9-48F2-AC95-A9785E5661B6}" presName="titleText2" presStyleLbl="fgAcc1" presStyleIdx="5" presStyleCnt="11">
        <dgm:presLayoutVars>
          <dgm:chMax val="0"/>
          <dgm:chPref val="0"/>
        </dgm:presLayoutVars>
      </dgm:prSet>
      <dgm:spPr/>
    </dgm:pt>
    <dgm:pt modelId="{E5512B54-DEE1-4ACD-9AC3-A4FB90EAD29A}" type="pres">
      <dgm:prSet presAssocID="{DCB03523-05B9-48F2-AC95-A9785E5661B6}" presName="rootConnector" presStyleLbl="node4" presStyleIdx="0" presStyleCnt="0"/>
      <dgm:spPr/>
    </dgm:pt>
    <dgm:pt modelId="{854B02F0-7267-4325-BCE2-4FF344F8D768}" type="pres">
      <dgm:prSet presAssocID="{DCB03523-05B9-48F2-AC95-A9785E5661B6}" presName="hierChild4" presStyleCnt="0"/>
      <dgm:spPr/>
    </dgm:pt>
    <dgm:pt modelId="{D3FC3176-FD42-452A-891D-B182E3D2ACA2}" type="pres">
      <dgm:prSet presAssocID="{DCB03523-05B9-48F2-AC95-A9785E5661B6}" presName="hierChild5" presStyleCnt="0"/>
      <dgm:spPr/>
    </dgm:pt>
    <dgm:pt modelId="{8B42B704-EB4C-4418-BE2D-263F691BB4C9}" type="pres">
      <dgm:prSet presAssocID="{25C03CA9-AF79-4DAE-A87F-09C4FF0CB5DA}" presName="Name37" presStyleLbl="parChTrans1D4" presStyleIdx="4" presStyleCnt="6"/>
      <dgm:spPr/>
    </dgm:pt>
    <dgm:pt modelId="{70AA7643-26E7-4EFD-A344-CEBEFD25E4D1}" type="pres">
      <dgm:prSet presAssocID="{684C39BF-9F21-4509-98DD-9A28EA560BF8}" presName="hierRoot2" presStyleCnt="0">
        <dgm:presLayoutVars>
          <dgm:hierBranch val="init"/>
        </dgm:presLayoutVars>
      </dgm:prSet>
      <dgm:spPr/>
    </dgm:pt>
    <dgm:pt modelId="{DE8E6682-B543-4D9F-8E17-05DBF18F4C86}" type="pres">
      <dgm:prSet presAssocID="{684C39BF-9F21-4509-98DD-9A28EA560BF8}" presName="rootComposite" presStyleCnt="0"/>
      <dgm:spPr/>
    </dgm:pt>
    <dgm:pt modelId="{D69E27BD-418E-43A4-A406-94A1313E6156}" type="pres">
      <dgm:prSet presAssocID="{684C39BF-9F21-4509-98DD-9A28EA560BF8}" presName="rootText" presStyleLbl="node1" presStyleIdx="6" presStyleCnt="11">
        <dgm:presLayoutVars>
          <dgm:chMax/>
          <dgm:chPref val="3"/>
        </dgm:presLayoutVars>
      </dgm:prSet>
      <dgm:spPr/>
    </dgm:pt>
    <dgm:pt modelId="{C349B36D-F57C-47E1-94D5-F4F2C04647A3}" type="pres">
      <dgm:prSet presAssocID="{684C39BF-9F21-4509-98DD-9A28EA560BF8}" presName="titleText2" presStyleLbl="fgAcc1" presStyleIdx="6" presStyleCnt="11">
        <dgm:presLayoutVars>
          <dgm:chMax val="0"/>
          <dgm:chPref val="0"/>
        </dgm:presLayoutVars>
      </dgm:prSet>
      <dgm:spPr/>
    </dgm:pt>
    <dgm:pt modelId="{A6B38B0C-5CF7-4236-A29D-08CBA0E32663}" type="pres">
      <dgm:prSet presAssocID="{684C39BF-9F21-4509-98DD-9A28EA560BF8}" presName="rootConnector" presStyleLbl="node4" presStyleIdx="0" presStyleCnt="0"/>
      <dgm:spPr/>
    </dgm:pt>
    <dgm:pt modelId="{66D28F7D-566C-4A31-9450-3BF2BE814C9C}" type="pres">
      <dgm:prSet presAssocID="{684C39BF-9F21-4509-98DD-9A28EA560BF8}" presName="hierChild4" presStyleCnt="0"/>
      <dgm:spPr/>
    </dgm:pt>
    <dgm:pt modelId="{BCAA1C9D-303F-440B-A9D7-3E97F4D94B6F}" type="pres">
      <dgm:prSet presAssocID="{684C39BF-9F21-4509-98DD-9A28EA560BF8}" presName="hierChild5" presStyleCnt="0"/>
      <dgm:spPr/>
    </dgm:pt>
    <dgm:pt modelId="{85FE07B9-F8E7-410F-BC7D-C3647E413D03}" type="pres">
      <dgm:prSet presAssocID="{182B43EF-7F77-4831-907B-5243B2BE2FA1}" presName="Name37" presStyleLbl="parChTrans1D4" presStyleIdx="5" presStyleCnt="6"/>
      <dgm:spPr/>
    </dgm:pt>
    <dgm:pt modelId="{9104BFC8-CCAB-425C-91FF-5BE57188524A}" type="pres">
      <dgm:prSet presAssocID="{40C7F40C-7C98-4690-9728-34FDE2173FD3}" presName="hierRoot2" presStyleCnt="0">
        <dgm:presLayoutVars>
          <dgm:hierBranch val="init"/>
        </dgm:presLayoutVars>
      </dgm:prSet>
      <dgm:spPr/>
    </dgm:pt>
    <dgm:pt modelId="{D71230AE-0C3A-4F3F-92AE-D64B76A9D30E}" type="pres">
      <dgm:prSet presAssocID="{40C7F40C-7C98-4690-9728-34FDE2173FD3}" presName="rootComposite" presStyleCnt="0"/>
      <dgm:spPr/>
    </dgm:pt>
    <dgm:pt modelId="{2A816B35-5198-4CA9-B648-276CADCA5CD1}" type="pres">
      <dgm:prSet presAssocID="{40C7F40C-7C98-4690-9728-34FDE2173FD3}" presName="rootText" presStyleLbl="node1" presStyleIdx="7" presStyleCnt="11">
        <dgm:presLayoutVars>
          <dgm:chMax/>
          <dgm:chPref val="3"/>
        </dgm:presLayoutVars>
      </dgm:prSet>
      <dgm:spPr/>
    </dgm:pt>
    <dgm:pt modelId="{D3555FA1-9D0F-487E-A486-9FFA00FB228C}" type="pres">
      <dgm:prSet presAssocID="{40C7F40C-7C98-4690-9728-34FDE2173FD3}" presName="titleText2" presStyleLbl="fgAcc1" presStyleIdx="7" presStyleCnt="11">
        <dgm:presLayoutVars>
          <dgm:chMax val="0"/>
          <dgm:chPref val="0"/>
        </dgm:presLayoutVars>
      </dgm:prSet>
      <dgm:spPr/>
    </dgm:pt>
    <dgm:pt modelId="{C0313192-D888-442E-877E-DC8B694D11A9}" type="pres">
      <dgm:prSet presAssocID="{40C7F40C-7C98-4690-9728-34FDE2173FD3}" presName="rootConnector" presStyleLbl="node4" presStyleIdx="0" presStyleCnt="0"/>
      <dgm:spPr/>
    </dgm:pt>
    <dgm:pt modelId="{2EF2C596-0CF6-4C46-A58C-FDF26C3CA5E4}" type="pres">
      <dgm:prSet presAssocID="{40C7F40C-7C98-4690-9728-34FDE2173FD3}" presName="hierChild4" presStyleCnt="0"/>
      <dgm:spPr/>
    </dgm:pt>
    <dgm:pt modelId="{14A446AB-2C62-4457-96AF-FEACE855B30A}" type="pres">
      <dgm:prSet presAssocID="{40C7F40C-7C98-4690-9728-34FDE2173FD3}" presName="hierChild5" presStyleCnt="0"/>
      <dgm:spPr/>
    </dgm:pt>
    <dgm:pt modelId="{4A638C23-D820-4ECF-8102-809F045BD798}" type="pres">
      <dgm:prSet presAssocID="{6208CB52-C343-4BAA-B4AC-5C963CDDE0AC}" presName="hierChild5" presStyleCnt="0"/>
      <dgm:spPr/>
    </dgm:pt>
    <dgm:pt modelId="{B1BD8B0A-208F-4680-BB0E-70926DBD3135}" type="pres">
      <dgm:prSet presAssocID="{8EB1DA17-D067-4F0D-BA12-2B5688C6C83F}" presName="Name37" presStyleLbl="parChTrans1D3" presStyleIdx="1" presStyleCnt="4"/>
      <dgm:spPr/>
    </dgm:pt>
    <dgm:pt modelId="{368E66C1-469D-438A-B4FE-C31EEAFDDB69}" type="pres">
      <dgm:prSet presAssocID="{6684B8B0-6F25-4F01-A037-C1213D9DE05B}" presName="hierRoot2" presStyleCnt="0">
        <dgm:presLayoutVars>
          <dgm:hierBranch val="init"/>
        </dgm:presLayoutVars>
      </dgm:prSet>
      <dgm:spPr/>
    </dgm:pt>
    <dgm:pt modelId="{FC28A0DB-EC39-480F-8928-A1F65C2CCE72}" type="pres">
      <dgm:prSet presAssocID="{6684B8B0-6F25-4F01-A037-C1213D9DE05B}" presName="rootComposite" presStyleCnt="0"/>
      <dgm:spPr/>
    </dgm:pt>
    <dgm:pt modelId="{9B4F239C-8196-49C6-AB5D-0DC986B8F035}" type="pres">
      <dgm:prSet presAssocID="{6684B8B0-6F25-4F01-A037-C1213D9DE05B}" presName="rootText" presStyleLbl="node1" presStyleIdx="8" presStyleCnt="11">
        <dgm:presLayoutVars>
          <dgm:chMax/>
          <dgm:chPref val="3"/>
        </dgm:presLayoutVars>
      </dgm:prSet>
      <dgm:spPr/>
    </dgm:pt>
    <dgm:pt modelId="{1B4267BA-129D-42BE-9BFA-5B92348D8B6D}" type="pres">
      <dgm:prSet presAssocID="{6684B8B0-6F25-4F01-A037-C1213D9DE05B}" presName="titleText2" presStyleLbl="fgAcc1" presStyleIdx="8" presStyleCnt="11">
        <dgm:presLayoutVars>
          <dgm:chMax val="0"/>
          <dgm:chPref val="0"/>
        </dgm:presLayoutVars>
      </dgm:prSet>
      <dgm:spPr/>
    </dgm:pt>
    <dgm:pt modelId="{513C601D-0C7B-48CD-A8E2-23DA12361EA9}" type="pres">
      <dgm:prSet presAssocID="{6684B8B0-6F25-4F01-A037-C1213D9DE05B}" presName="rootConnector" presStyleLbl="node3" presStyleIdx="0" presStyleCnt="0"/>
      <dgm:spPr/>
    </dgm:pt>
    <dgm:pt modelId="{E13690E7-1321-4647-9A08-88153F34D10B}" type="pres">
      <dgm:prSet presAssocID="{6684B8B0-6F25-4F01-A037-C1213D9DE05B}" presName="hierChild4" presStyleCnt="0"/>
      <dgm:spPr/>
    </dgm:pt>
    <dgm:pt modelId="{BBD890CA-BFD8-4B35-BFF9-930779A6326F}" type="pres">
      <dgm:prSet presAssocID="{6684B8B0-6F25-4F01-A037-C1213D9DE05B}" presName="hierChild5" presStyleCnt="0"/>
      <dgm:spPr/>
    </dgm:pt>
    <dgm:pt modelId="{0B0463AB-CAF4-4F48-826B-78762DB07B00}" type="pres">
      <dgm:prSet presAssocID="{10A9316C-F86B-46E0-81E0-64974245A85D}" presName="Name37" presStyleLbl="parChTrans1D3" presStyleIdx="2" presStyleCnt="4"/>
      <dgm:spPr/>
    </dgm:pt>
    <dgm:pt modelId="{644BC83A-5F70-4D1F-B6E3-E6936B8985AE}" type="pres">
      <dgm:prSet presAssocID="{55F5F783-318F-4E5C-99CD-CEE21B392232}" presName="hierRoot2" presStyleCnt="0">
        <dgm:presLayoutVars>
          <dgm:hierBranch val="init"/>
        </dgm:presLayoutVars>
      </dgm:prSet>
      <dgm:spPr/>
    </dgm:pt>
    <dgm:pt modelId="{64E2FE32-3582-4703-88B8-EB318FC2F978}" type="pres">
      <dgm:prSet presAssocID="{55F5F783-318F-4E5C-99CD-CEE21B392232}" presName="rootComposite" presStyleCnt="0"/>
      <dgm:spPr/>
    </dgm:pt>
    <dgm:pt modelId="{55D7764D-57D3-48F9-9A1B-8DE3E571B38F}" type="pres">
      <dgm:prSet presAssocID="{55F5F783-318F-4E5C-99CD-CEE21B392232}" presName="rootText" presStyleLbl="node1" presStyleIdx="9" presStyleCnt="11">
        <dgm:presLayoutVars>
          <dgm:chMax/>
          <dgm:chPref val="3"/>
        </dgm:presLayoutVars>
      </dgm:prSet>
      <dgm:spPr/>
    </dgm:pt>
    <dgm:pt modelId="{01CCF095-216A-4095-916B-F74F76945AB3}" type="pres">
      <dgm:prSet presAssocID="{55F5F783-318F-4E5C-99CD-CEE21B392232}" presName="titleText2" presStyleLbl="fgAcc1" presStyleIdx="9" presStyleCnt="11">
        <dgm:presLayoutVars>
          <dgm:chMax val="0"/>
          <dgm:chPref val="0"/>
        </dgm:presLayoutVars>
      </dgm:prSet>
      <dgm:spPr/>
    </dgm:pt>
    <dgm:pt modelId="{4D69B943-172C-4542-8248-726A3B397B9C}" type="pres">
      <dgm:prSet presAssocID="{55F5F783-318F-4E5C-99CD-CEE21B392232}" presName="rootConnector" presStyleLbl="node3" presStyleIdx="0" presStyleCnt="0"/>
      <dgm:spPr/>
    </dgm:pt>
    <dgm:pt modelId="{40F9F254-1F0A-4D15-A775-4CC72B027086}" type="pres">
      <dgm:prSet presAssocID="{55F5F783-318F-4E5C-99CD-CEE21B392232}" presName="hierChild4" presStyleCnt="0"/>
      <dgm:spPr/>
    </dgm:pt>
    <dgm:pt modelId="{3CE01608-0BCD-4D27-8606-2B4C18DBC411}" type="pres">
      <dgm:prSet presAssocID="{55F5F783-318F-4E5C-99CD-CEE21B392232}" presName="hierChild5" presStyleCnt="0"/>
      <dgm:spPr/>
    </dgm:pt>
    <dgm:pt modelId="{F55E8D74-792E-40EA-973E-1841FF8A3E68}" type="pres">
      <dgm:prSet presAssocID="{A9F02683-26E6-46F4-AB04-0C82F253EB81}" presName="Name37" presStyleLbl="parChTrans1D3" presStyleIdx="3" presStyleCnt="4"/>
      <dgm:spPr/>
    </dgm:pt>
    <dgm:pt modelId="{BFF890FD-B586-4C52-8235-5D9845DE884A}" type="pres">
      <dgm:prSet presAssocID="{E0A2B70F-0EA3-4443-BD90-478E53147285}" presName="hierRoot2" presStyleCnt="0">
        <dgm:presLayoutVars>
          <dgm:hierBranch val="init"/>
        </dgm:presLayoutVars>
      </dgm:prSet>
      <dgm:spPr/>
    </dgm:pt>
    <dgm:pt modelId="{BA0E0ECA-8188-486C-8D9F-5F5F3D4EA9E5}" type="pres">
      <dgm:prSet presAssocID="{E0A2B70F-0EA3-4443-BD90-478E53147285}" presName="rootComposite" presStyleCnt="0"/>
      <dgm:spPr/>
    </dgm:pt>
    <dgm:pt modelId="{8B822A6C-D775-4060-99DB-3FAD041B3110}" type="pres">
      <dgm:prSet presAssocID="{E0A2B70F-0EA3-4443-BD90-478E53147285}" presName="rootText" presStyleLbl="node1" presStyleIdx="10" presStyleCnt="11">
        <dgm:presLayoutVars>
          <dgm:chMax/>
          <dgm:chPref val="3"/>
        </dgm:presLayoutVars>
      </dgm:prSet>
      <dgm:spPr/>
    </dgm:pt>
    <dgm:pt modelId="{1522CCB3-B3D1-4087-8124-DD1678378610}" type="pres">
      <dgm:prSet presAssocID="{E0A2B70F-0EA3-4443-BD90-478E53147285}" presName="titleText2" presStyleLbl="fgAcc1" presStyleIdx="10" presStyleCnt="11">
        <dgm:presLayoutVars>
          <dgm:chMax val="0"/>
          <dgm:chPref val="0"/>
        </dgm:presLayoutVars>
      </dgm:prSet>
      <dgm:spPr/>
    </dgm:pt>
    <dgm:pt modelId="{16CD4CC2-8317-4CDF-A38A-75FB8E071260}" type="pres">
      <dgm:prSet presAssocID="{E0A2B70F-0EA3-4443-BD90-478E53147285}" presName="rootConnector" presStyleLbl="node3" presStyleIdx="0" presStyleCnt="0"/>
      <dgm:spPr/>
    </dgm:pt>
    <dgm:pt modelId="{8652E6A1-94A4-47B9-991E-E94B28B385A6}" type="pres">
      <dgm:prSet presAssocID="{E0A2B70F-0EA3-4443-BD90-478E53147285}" presName="hierChild4" presStyleCnt="0"/>
      <dgm:spPr/>
    </dgm:pt>
    <dgm:pt modelId="{9DD1AC34-64C7-4ABF-9283-54884B724741}" type="pres">
      <dgm:prSet presAssocID="{E0A2B70F-0EA3-4443-BD90-478E53147285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AE0EC200-499D-48F7-9DD8-BF66666A1B16}" type="presOf" srcId="{182B43EF-7F77-4831-907B-5243B2BE2FA1}" destId="{85FE07B9-F8E7-410F-BC7D-C3647E413D03}" srcOrd="0" destOrd="0" presId="urn:microsoft.com/office/officeart/2008/layout/NameandTitleOrganizationalChart"/>
    <dgm:cxn modelId="{53CBF400-6643-4023-9923-230287D3261E}" type="presOf" srcId="{E0A2B70F-0EA3-4443-BD90-478E53147285}" destId="{8B822A6C-D775-4060-99DB-3FAD041B3110}" srcOrd="0" destOrd="0" presId="urn:microsoft.com/office/officeart/2008/layout/NameandTitleOrganizationalChart"/>
    <dgm:cxn modelId="{71A96F0A-A365-430E-B7D3-741C61732472}" type="presOf" srcId="{8DAA1E56-6E3B-4ED0-8F5C-5BD42975F033}" destId="{1B4267BA-129D-42BE-9BFA-5B92348D8B6D}" srcOrd="0" destOrd="0" presId="urn:microsoft.com/office/officeart/2008/layout/NameandTitleOrganizationalChart"/>
    <dgm:cxn modelId="{95899E0A-FBC9-4B50-841A-3E00F5FB7A89}" type="presOf" srcId="{CC8F3252-1976-4EDC-8097-CEBD1082DC94}" destId="{0B706D3A-A3A0-44D2-B45B-C6322B0DCF9F}" srcOrd="1" destOrd="0" presId="urn:microsoft.com/office/officeart/2008/layout/NameandTitleOrganizationalChart"/>
    <dgm:cxn modelId="{D913BD0E-A1CF-4D14-AB0B-AA3F905EF5F1}" type="presOf" srcId="{3F32DFE2-8B27-4028-832F-EAC379204555}" destId="{D5DFFC10-621C-4FB4-80C8-9A68EF31606B}" srcOrd="0" destOrd="0" presId="urn:microsoft.com/office/officeart/2008/layout/NameandTitleOrganizationalChart"/>
    <dgm:cxn modelId="{EF9C2F0F-C2D7-4849-9542-6C84BB8D7DB0}" type="presOf" srcId="{6208CB52-C343-4BAA-B4AC-5C963CDDE0AC}" destId="{618DCC67-E25B-465A-BF23-562B10F88714}" srcOrd="0" destOrd="0" presId="urn:microsoft.com/office/officeart/2008/layout/NameandTitleOrganizationalChart"/>
    <dgm:cxn modelId="{F0776311-F38C-4338-9801-6DEDFB29EB61}" type="presOf" srcId="{A1A92BBC-36CC-4675-9E37-4BD75381B7EF}" destId="{3E2685A9-B1F2-432D-BAD3-1B79F57C3059}" srcOrd="0" destOrd="0" presId="urn:microsoft.com/office/officeart/2008/layout/NameandTitleOrganizationalChart"/>
    <dgm:cxn modelId="{FD12BB12-06F8-4E96-AD00-76699B490EEB}" type="presOf" srcId="{E616EE33-C9D6-4F8A-965E-7AEDF60E52D3}" destId="{1522CCB3-B3D1-4087-8124-DD1678378610}" srcOrd="0" destOrd="0" presId="urn:microsoft.com/office/officeart/2008/layout/NameandTitleOrganizationalChart"/>
    <dgm:cxn modelId="{6BA95C16-3B82-421B-BBF1-7A7FD282BEE0}" type="presOf" srcId="{2DAC0C1A-6DE3-4A8F-8189-CAEF01905A93}" destId="{5775492C-A94C-4AA4-AB04-789DC3E4C1C5}" srcOrd="0" destOrd="0" presId="urn:microsoft.com/office/officeart/2008/layout/NameandTitleOrganizationalChart"/>
    <dgm:cxn modelId="{9B456919-5F39-4E40-A344-B7D1E99D3852}" srcId="{2DAC0C1A-6DE3-4A8F-8189-CAEF01905A93}" destId="{6684B8B0-6F25-4F01-A037-C1213D9DE05B}" srcOrd="1" destOrd="0" parTransId="{8EB1DA17-D067-4F0D-BA12-2B5688C6C83F}" sibTransId="{8DAA1E56-6E3B-4ED0-8F5C-5BD42975F033}"/>
    <dgm:cxn modelId="{768D451F-4D2F-4D40-8F66-8B0C5AD5EAA6}" type="presOf" srcId="{40C7F40C-7C98-4690-9728-34FDE2173FD3}" destId="{2A816B35-5198-4CA9-B648-276CADCA5CD1}" srcOrd="0" destOrd="0" presId="urn:microsoft.com/office/officeart/2008/layout/NameandTitleOrganizationalChart"/>
    <dgm:cxn modelId="{C04AA724-2775-4BE2-95A6-AA3DE3BD9321}" type="presOf" srcId="{684C39BF-9F21-4509-98DD-9A28EA560BF8}" destId="{D69E27BD-418E-43A4-A406-94A1313E6156}" srcOrd="0" destOrd="0" presId="urn:microsoft.com/office/officeart/2008/layout/NameandTitleOrganizationalChart"/>
    <dgm:cxn modelId="{2DE45025-E10C-4E68-BCFC-6ACD33C07DFB}" type="presOf" srcId="{9B7C8DBB-ADC4-4F97-8A17-691B679733BA}" destId="{825078B3-32D6-4A33-8613-7332193B4F47}" srcOrd="0" destOrd="0" presId="urn:microsoft.com/office/officeart/2008/layout/NameandTitleOrganizationalChart"/>
    <dgm:cxn modelId="{7FE60F2C-50EB-4C9C-9F11-1E23CE47BB82}" type="presOf" srcId="{850240CC-C69F-40C7-B161-79EA12B2AAF2}" destId="{C349B36D-F57C-47E1-94D5-F4F2C04647A3}" srcOrd="0" destOrd="0" presId="urn:microsoft.com/office/officeart/2008/layout/NameandTitleOrganizationalChart"/>
    <dgm:cxn modelId="{1F1F2C2D-69A0-476E-8D43-860AF2B7490C}" type="presOf" srcId="{0A9ECB27-F775-4D15-8FF2-2920035AB358}" destId="{E4B295A6-798D-423E-90B2-157156C6AC2F}" srcOrd="0" destOrd="0" presId="urn:microsoft.com/office/officeart/2008/layout/NameandTitleOrganizationalChart"/>
    <dgm:cxn modelId="{6DF65F38-8AD6-4787-8C04-4B9EEF9BFA72}" type="presOf" srcId="{6208CB52-C343-4BAA-B4AC-5C963CDDE0AC}" destId="{C31C5000-A6E4-47F0-A742-87456AEC7133}" srcOrd="1" destOrd="0" presId="urn:microsoft.com/office/officeart/2008/layout/NameandTitleOrganizationalChart"/>
    <dgm:cxn modelId="{6ACF893C-8B1B-43E4-91EF-FC7212DAB0DD}" type="presOf" srcId="{1144B685-74B6-4422-BDF7-203D2F7EDC48}" destId="{BA07FA24-8222-40A0-99A0-DC23A4FA31D2}" srcOrd="0" destOrd="0" presId="urn:microsoft.com/office/officeart/2008/layout/NameandTitleOrganizationalChart"/>
    <dgm:cxn modelId="{D717C85C-5E4E-4160-8A69-525BA79A0CB4}" type="presOf" srcId="{05D9A725-755B-48D5-ABB6-237D628C6713}" destId="{3029DA09-B810-47D4-958E-1AD974E3341F}" srcOrd="0" destOrd="0" presId="urn:microsoft.com/office/officeart/2008/layout/NameandTitleOrganizationalChart"/>
    <dgm:cxn modelId="{7642855E-6DC7-4BAF-9D63-95B69F801EB7}" type="presOf" srcId="{E48824B4-89D7-446E-A2EA-CD129B6FA1E6}" destId="{C9DFB177-6D07-42D1-AE5E-52405B28812A}" srcOrd="1" destOrd="0" presId="urn:microsoft.com/office/officeart/2008/layout/NameandTitleOrganizationalChart"/>
    <dgm:cxn modelId="{D4C52D5F-AE88-46F2-A6BE-874B286457B4}" srcId="{6208CB52-C343-4BAA-B4AC-5C963CDDE0AC}" destId="{9B7C8DBB-ADC4-4F97-8A17-691B679733BA}" srcOrd="1" destOrd="0" parTransId="{5EC05223-C1D0-49A6-9CC2-47D039AE3944}" sibTransId="{7DA82533-3F71-45EC-B60F-4C9FB3659179}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F95F2D45-8117-42F6-9610-D39AA7F73D6E}" type="presOf" srcId="{5EC05223-C1D0-49A6-9CC2-47D039AE3944}" destId="{903FE199-BEC8-402F-AF78-2857F266E8E1}" srcOrd="0" destOrd="0" presId="urn:microsoft.com/office/officeart/2008/layout/NameandTitleOrganizationalChart"/>
    <dgm:cxn modelId="{8A659765-8EBC-4C66-AF1C-751ADD72242D}" type="presOf" srcId="{10A9316C-F86B-46E0-81E0-64974245A85D}" destId="{0B0463AB-CAF4-4F48-826B-78762DB07B00}" srcOrd="0" destOrd="0" presId="urn:microsoft.com/office/officeart/2008/layout/NameandTitleOrganizationalChart"/>
    <dgm:cxn modelId="{2DA5A545-437D-4A40-B09D-C9DA5958E26A}" type="presOf" srcId="{6684B8B0-6F25-4F01-A037-C1213D9DE05B}" destId="{513C601D-0C7B-48CD-A8E2-23DA12361EA9}" srcOrd="1" destOrd="0" presId="urn:microsoft.com/office/officeart/2008/layout/NameandTitleOrganizationalChart"/>
    <dgm:cxn modelId="{F60FBE45-A662-4B30-AD23-FD488C4CE281}" type="presOf" srcId="{B640C683-D581-4A0D-AC9C-9A70AE24C2F2}" destId="{F6DFB537-84C7-4621-8492-3EE13BBFB8BB}" srcOrd="0" destOrd="0" presId="urn:microsoft.com/office/officeart/2008/layout/NameandTitleOrganizationalChart"/>
    <dgm:cxn modelId="{8475DE48-D753-469F-BFCD-10B9294BE3F7}" type="presOf" srcId="{6684B8B0-6F25-4F01-A037-C1213D9DE05B}" destId="{9B4F239C-8196-49C6-AB5D-0DC986B8F035}" srcOrd="0" destOrd="0" presId="urn:microsoft.com/office/officeart/2008/layout/NameandTitleOrganizationalChart"/>
    <dgm:cxn modelId="{FF21924B-F148-407D-9CB6-BF43027F6814}" type="presOf" srcId="{8EB1DA17-D067-4F0D-BA12-2B5688C6C83F}" destId="{B1BD8B0A-208F-4680-BB0E-70926DBD3135}" srcOrd="0" destOrd="0" presId="urn:microsoft.com/office/officeart/2008/layout/NameandTitleOrganizationalChart"/>
    <dgm:cxn modelId="{0F9F9F6D-444C-4FC3-909E-9D42610CBCF0}" srcId="{6208CB52-C343-4BAA-B4AC-5C963CDDE0AC}" destId="{40C7F40C-7C98-4690-9728-34FDE2173FD3}" srcOrd="5" destOrd="0" parTransId="{182B43EF-7F77-4831-907B-5243B2BE2FA1}" sibTransId="{BB7EACB5-F5EF-4663-9B3F-0370FDEAF643}"/>
    <dgm:cxn modelId="{E4676071-C028-44AA-BA55-88F0DF439A42}" type="presOf" srcId="{25C03CA9-AF79-4DAE-A87F-09C4FF0CB5DA}" destId="{8B42B704-EB4C-4418-BE2D-263F691BB4C9}" srcOrd="0" destOrd="0" presId="urn:microsoft.com/office/officeart/2008/layout/NameandTitleOrganizationalChart"/>
    <dgm:cxn modelId="{0FC37271-15E5-4E8F-9D26-CD50912EE07A}" type="presOf" srcId="{A9F02683-26E6-46F4-AB04-0C82F253EB81}" destId="{F55E8D74-792E-40EA-973E-1841FF8A3E68}" srcOrd="0" destOrd="0" presId="urn:microsoft.com/office/officeart/2008/layout/NameandTitleOrganizationalChart"/>
    <dgm:cxn modelId="{04A85A74-9386-4006-90B5-18955C6789D6}" type="presOf" srcId="{40C7F40C-7C98-4690-9728-34FDE2173FD3}" destId="{C0313192-D888-442E-877E-DC8B694D11A9}" srcOrd="1" destOrd="0" presId="urn:microsoft.com/office/officeart/2008/layout/NameandTitleOrganizationalChart"/>
    <dgm:cxn modelId="{4C184E75-AB61-4D3A-A6A7-678E2313433E}" type="presOf" srcId="{616279CB-0FAD-43EE-9740-95DA15CF7E10}" destId="{093269DD-62AE-430B-B2B9-03F277AF8EA0}" srcOrd="0" destOrd="0" presId="urn:microsoft.com/office/officeart/2008/layout/NameandTitleOrganizationalChart"/>
    <dgm:cxn modelId="{75139477-308A-441D-A990-4FBB7A7871FB}" type="presOf" srcId="{934F7BAC-C0F6-4869-942E-BFB6A0FB0A70}" destId="{E173D5B3-6B2C-403E-8719-82AB9BF30834}" srcOrd="0" destOrd="0" presId="urn:microsoft.com/office/officeart/2008/layout/NameandTitleOrganizationalChart"/>
    <dgm:cxn modelId="{B7DD3982-CEB1-4270-B561-AE0DA8017D91}" type="presOf" srcId="{D9A96C5B-5EE0-4C2F-AFD9-AADAA8175DA6}" destId="{C65E8FF5-F667-445E-83F9-5969903B969C}" srcOrd="0" destOrd="0" presId="urn:microsoft.com/office/officeart/2008/layout/NameandTitleOrganizationalChart"/>
    <dgm:cxn modelId="{094E5785-1068-4156-A4C5-545656689D8C}" type="presOf" srcId="{6FEBC5A3-311F-40EF-9A6F-40248DE3140A}" destId="{D8E06242-9E56-41DB-933D-678A99AAB701}" srcOrd="0" destOrd="0" presId="urn:microsoft.com/office/officeart/2008/layout/NameandTitleOrganizationalChart"/>
    <dgm:cxn modelId="{5BE3F18A-0B61-4139-8618-E0502762F460}" type="presOf" srcId="{F137653B-5EE4-4F48-883A-9939CA15228A}" destId="{01CCF095-216A-4095-916B-F74F76945AB3}" srcOrd="0" destOrd="0" presId="urn:microsoft.com/office/officeart/2008/layout/NameandTitleOrganizationalChart"/>
    <dgm:cxn modelId="{5E9EF392-08D1-4D7B-8ABD-2A19CDC8C7FA}" type="presOf" srcId="{7DA82533-3F71-45EC-B60F-4C9FB3659179}" destId="{689F8F52-EF91-47F6-9051-61EA86A5390F}" srcOrd="0" destOrd="0" presId="urn:microsoft.com/office/officeart/2008/layout/NameandTitleOrganizationalChart"/>
    <dgm:cxn modelId="{4D950293-5B9D-4764-9FC3-F7F9A4C8D14A}" type="presOf" srcId="{DCB03523-05B9-48F2-AC95-A9785E5661B6}" destId="{E5512B54-DEE1-4ACD-9AC3-A4FB90EAD29A}" srcOrd="1" destOrd="0" presId="urn:microsoft.com/office/officeart/2008/layout/NameandTitleOrganizationalChart"/>
    <dgm:cxn modelId="{48660C95-A505-4855-AE65-A913AE937594}" type="presOf" srcId="{CC8F3252-1976-4EDC-8097-CEBD1082DC94}" destId="{F01C63B8-AA12-4052-A34D-F170B9165E6E}" srcOrd="0" destOrd="0" presId="urn:microsoft.com/office/officeart/2008/layout/NameandTitleOrganizationalChart"/>
    <dgm:cxn modelId="{BE77E89F-6317-4F66-966A-0E854EB500CD}" type="presOf" srcId="{E0A2B70F-0EA3-4443-BD90-478E53147285}" destId="{16CD4CC2-8317-4CDF-A38A-75FB8E071260}" srcOrd="1" destOrd="0" presId="urn:microsoft.com/office/officeart/2008/layout/NameandTitleOrganizationalChart"/>
    <dgm:cxn modelId="{9DD15FA4-3B99-4007-8E88-63B403DC42EB}" srcId="{6208CB52-C343-4BAA-B4AC-5C963CDDE0AC}" destId="{DCB03523-05B9-48F2-AC95-A9785E5661B6}" srcOrd="3" destOrd="0" parTransId="{1144B685-74B6-4422-BDF7-203D2F7EDC48}" sibTransId="{0A9ECB27-F775-4D15-8FF2-2920035AB358}"/>
    <dgm:cxn modelId="{DFF8B9A4-C8C0-434D-BAE6-602F1CA9F980}" type="presOf" srcId="{97A55AA9-E115-41E3-A920-CF6DFB307B2A}" destId="{4EFFC504-1055-46D5-A672-453B98DFF4CF}" srcOrd="0" destOrd="0" presId="urn:microsoft.com/office/officeart/2008/layout/NameandTitleOrganizationalChart"/>
    <dgm:cxn modelId="{D9BA3BA7-C373-4A56-BB41-557BCD93C489}" srcId="{2DAC0C1A-6DE3-4A8F-8189-CAEF01905A93}" destId="{E0A2B70F-0EA3-4443-BD90-478E53147285}" srcOrd="3" destOrd="0" parTransId="{A9F02683-26E6-46F4-AB04-0C82F253EB81}" sibTransId="{E616EE33-C9D6-4F8A-965E-7AEDF60E52D3}"/>
    <dgm:cxn modelId="{407A4DA8-10E1-448F-BCA5-1F3BACD028C2}" srcId="{6208CB52-C343-4BAA-B4AC-5C963CDDE0AC}" destId="{684C39BF-9F21-4509-98DD-9A28EA560BF8}" srcOrd="4" destOrd="0" parTransId="{25C03CA9-AF79-4DAE-A87F-09C4FF0CB5DA}" sibTransId="{850240CC-C69F-40C7-B161-79EA12B2AAF2}"/>
    <dgm:cxn modelId="{A0D7D2AB-8B24-4D1F-8B90-F2F2592EA9AB}" type="presOf" srcId="{BB7EACB5-F5EF-4663-9B3F-0370FDEAF643}" destId="{D3555FA1-9D0F-487E-A486-9FFA00FB228C}" srcOrd="0" destOrd="0" presId="urn:microsoft.com/office/officeart/2008/layout/NameandTitleOrganizationalChart"/>
    <dgm:cxn modelId="{DF126EAC-511F-4CD6-A98F-97CE39057A40}" srcId="{2DAC0C1A-6DE3-4A8F-8189-CAEF01905A93}" destId="{55F5F783-318F-4E5C-99CD-CEE21B392232}" srcOrd="2" destOrd="0" parTransId="{10A9316C-F86B-46E0-81E0-64974245A85D}" sibTransId="{F137653B-5EE4-4F48-883A-9939CA15228A}"/>
    <dgm:cxn modelId="{53F3FCB1-6FF0-4F51-B6D4-5185255810E6}" type="presOf" srcId="{9B7C8DBB-ADC4-4F97-8A17-691B679733BA}" destId="{B4E873B1-997E-4758-8932-979EAD239F5E}" srcOrd="1" destOrd="0" presId="urn:microsoft.com/office/officeart/2008/layout/NameandTitleOrganizationalChart"/>
    <dgm:cxn modelId="{AEBD6BB3-5286-4030-B06F-23D7138A911E}" type="presOf" srcId="{B640C683-D581-4A0D-AC9C-9A70AE24C2F2}" destId="{335AA3CF-A41B-46D7-BA6F-F02BA307FDA6}" srcOrd="1" destOrd="0" presId="urn:microsoft.com/office/officeart/2008/layout/NameandTitleOrganizationalChart"/>
    <dgm:cxn modelId="{95CD20B8-DDB7-4A4C-AF38-A73059D445B2}" type="presOf" srcId="{E48824B4-89D7-446E-A2EA-CD129B6FA1E6}" destId="{80E15E4B-E192-4D9D-A191-6DB01EB18F07}" srcOrd="0" destOrd="0" presId="urn:microsoft.com/office/officeart/2008/layout/NameandTitleOrganizationalChart"/>
    <dgm:cxn modelId="{285A34C6-5412-4CAC-882A-11785F29F225}" srcId="{6208CB52-C343-4BAA-B4AC-5C963CDDE0AC}" destId="{CC8F3252-1976-4EDC-8097-CEBD1082DC94}" srcOrd="2" destOrd="0" parTransId="{97A55AA9-E115-41E3-A920-CF6DFB307B2A}" sibTransId="{EB6E3215-187A-4ADC-94A0-3CBD376B081A}"/>
    <dgm:cxn modelId="{5DB749C8-9FFF-4186-8C93-7B7E6D2C2417}" type="presOf" srcId="{55F5F783-318F-4E5C-99CD-CEE21B392232}" destId="{4D69B943-172C-4542-8248-726A3B397B9C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48CC8FD6-BF1A-42E8-BE82-C3C40A93EF9E}" srcId="{6208CB52-C343-4BAA-B4AC-5C963CDDE0AC}" destId="{E48824B4-89D7-446E-A2EA-CD129B6FA1E6}" srcOrd="0" destOrd="0" parTransId="{A1A92BBC-36CC-4675-9E37-4BD75381B7EF}" sibTransId="{D9A96C5B-5EE0-4C2F-AFD9-AADAA8175DA6}"/>
    <dgm:cxn modelId="{B0583FE3-E2A9-451B-B001-3472FA251EB7}" type="presOf" srcId="{2DAC0C1A-6DE3-4A8F-8189-CAEF01905A93}" destId="{82349D42-0CD6-453A-B82E-17D32023A9F4}" srcOrd="1" destOrd="0" presId="urn:microsoft.com/office/officeart/2008/layout/NameandTitleOrganizationalChart"/>
    <dgm:cxn modelId="{8543A7E3-9F31-4956-AC75-F7CC6948A1F4}" type="presOf" srcId="{684C39BF-9F21-4509-98DD-9A28EA560BF8}" destId="{A6B38B0C-5CF7-4236-A29D-08CBA0E32663}" srcOrd="1" destOrd="0" presId="urn:microsoft.com/office/officeart/2008/layout/NameandTitleOrganizationalChart"/>
    <dgm:cxn modelId="{8C7618EB-2CF3-4692-B591-4A26D8F77940}" srcId="{2DAC0C1A-6DE3-4A8F-8189-CAEF01905A93}" destId="{6208CB52-C343-4BAA-B4AC-5C963CDDE0AC}" srcOrd="0" destOrd="0" parTransId="{934F7BAC-C0F6-4869-942E-BFB6A0FB0A70}" sibTransId="{3F32DFE2-8B27-4028-832F-EAC379204555}"/>
    <dgm:cxn modelId="{DEE771EE-D738-48AD-BFE8-1E9E7E816B2F}" type="presOf" srcId="{DCB03523-05B9-48F2-AC95-A9785E5661B6}" destId="{73D7E8E3-D10D-4221-89B8-BF5BF722E04F}" srcOrd="0" destOrd="0" presId="urn:microsoft.com/office/officeart/2008/layout/NameandTitleOrganizationalChart"/>
    <dgm:cxn modelId="{4AD80DF3-811F-40DC-AFDA-52A7156817D4}" type="presOf" srcId="{55F5F783-318F-4E5C-99CD-CEE21B392232}" destId="{55D7764D-57D3-48F9-9A1B-8DE3E571B38F}" srcOrd="0" destOrd="0" presId="urn:microsoft.com/office/officeart/2008/layout/NameandTitleOrganizationalChart"/>
    <dgm:cxn modelId="{955386F3-969B-49F1-8368-0EB71BFBB26B}" type="presOf" srcId="{EB6E3215-187A-4ADC-94A0-3CBD376B081A}" destId="{D08C0E9A-CFFB-417C-A777-A3C3D4FA5E89}" srcOrd="0" destOrd="0" presId="urn:microsoft.com/office/officeart/2008/layout/NameandTitleOrganizationalChart"/>
    <dgm:cxn modelId="{B60F33B0-3FAB-456E-A4EC-CE839D06C1E5}" type="presParOf" srcId="{AF2E6111-7214-4C82-89C3-8AF103AAD6A4}" destId="{D811C9EC-28FA-43AA-91EF-D6D9C4017624}" srcOrd="0" destOrd="0" presId="urn:microsoft.com/office/officeart/2008/layout/NameandTitleOrganizationalChart"/>
    <dgm:cxn modelId="{D6F2E882-817E-40D2-AB66-85704E510312}" type="presParOf" srcId="{D811C9EC-28FA-43AA-91EF-D6D9C4017624}" destId="{6CE72161-A1B4-45CB-8E08-610041468D84}" srcOrd="0" destOrd="0" presId="urn:microsoft.com/office/officeart/2008/layout/NameandTitleOrganizationalChart"/>
    <dgm:cxn modelId="{A70CCC89-42F8-480C-A854-A9E410D88903}" type="presParOf" srcId="{6CE72161-A1B4-45CB-8E08-610041468D84}" destId="{F6DFB537-84C7-4621-8492-3EE13BBFB8BB}" srcOrd="0" destOrd="0" presId="urn:microsoft.com/office/officeart/2008/layout/NameandTitleOrganizationalChart"/>
    <dgm:cxn modelId="{EF252F98-0CA8-4A63-BD1E-4D19936D4833}" type="presParOf" srcId="{6CE72161-A1B4-45CB-8E08-610041468D84}" destId="{3029DA09-B810-47D4-958E-1AD974E3341F}" srcOrd="1" destOrd="0" presId="urn:microsoft.com/office/officeart/2008/layout/NameandTitleOrganizationalChart"/>
    <dgm:cxn modelId="{DDD6DA49-48DB-4AEB-892E-9763E88187D8}" type="presParOf" srcId="{6CE72161-A1B4-45CB-8E08-610041468D84}" destId="{335AA3CF-A41B-46D7-BA6F-F02BA307FDA6}" srcOrd="2" destOrd="0" presId="urn:microsoft.com/office/officeart/2008/layout/NameandTitleOrganizationalChart"/>
    <dgm:cxn modelId="{813573F6-B326-4800-8562-45A2DF254F9C}" type="presParOf" srcId="{D811C9EC-28FA-43AA-91EF-D6D9C4017624}" destId="{78293E07-F38A-40A7-A45B-10ADD4F90F73}" srcOrd="1" destOrd="0" presId="urn:microsoft.com/office/officeart/2008/layout/NameandTitleOrganizationalChart"/>
    <dgm:cxn modelId="{A62077BA-CBB0-44E9-A383-4C8FAC03A988}" type="presParOf" srcId="{78293E07-F38A-40A7-A45B-10ADD4F90F73}" destId="{093269DD-62AE-430B-B2B9-03F277AF8EA0}" srcOrd="0" destOrd="0" presId="urn:microsoft.com/office/officeart/2008/layout/NameandTitleOrganizationalChart"/>
    <dgm:cxn modelId="{77CC45D8-7C58-47E3-911A-8AA86B0F8E0F}" type="presParOf" srcId="{78293E07-F38A-40A7-A45B-10ADD4F90F73}" destId="{DE9D8BC7-6EDE-4717-A0EE-8CBE0F9FB1B1}" srcOrd="1" destOrd="0" presId="urn:microsoft.com/office/officeart/2008/layout/NameandTitleOrganizationalChart"/>
    <dgm:cxn modelId="{EE795B72-AAF3-4039-9C5E-732CBE700A0B}" type="presParOf" srcId="{DE9D8BC7-6EDE-4717-A0EE-8CBE0F9FB1B1}" destId="{87D57959-8C7A-44B3-AA6C-675847EC6ED1}" srcOrd="0" destOrd="0" presId="urn:microsoft.com/office/officeart/2008/layout/NameandTitleOrganizationalChart"/>
    <dgm:cxn modelId="{AC3B1269-748A-42A5-BD01-0A962727A063}" type="presParOf" srcId="{87D57959-8C7A-44B3-AA6C-675847EC6ED1}" destId="{5775492C-A94C-4AA4-AB04-789DC3E4C1C5}" srcOrd="0" destOrd="0" presId="urn:microsoft.com/office/officeart/2008/layout/NameandTitleOrganizationalChart"/>
    <dgm:cxn modelId="{17549B25-9FFA-4F25-9A6D-F4C8856ED79C}" type="presParOf" srcId="{87D57959-8C7A-44B3-AA6C-675847EC6ED1}" destId="{D8E06242-9E56-41DB-933D-678A99AAB701}" srcOrd="1" destOrd="0" presId="urn:microsoft.com/office/officeart/2008/layout/NameandTitleOrganizationalChart"/>
    <dgm:cxn modelId="{AC9022CD-A92C-4ADE-85D3-9E6FE603CBA1}" type="presParOf" srcId="{87D57959-8C7A-44B3-AA6C-675847EC6ED1}" destId="{82349D42-0CD6-453A-B82E-17D32023A9F4}" srcOrd="2" destOrd="0" presId="urn:microsoft.com/office/officeart/2008/layout/NameandTitleOrganizationalChart"/>
    <dgm:cxn modelId="{D103AC29-95F5-43CB-BDD7-2955E0CE2661}" type="presParOf" srcId="{DE9D8BC7-6EDE-4717-A0EE-8CBE0F9FB1B1}" destId="{8A7BB7E3-FFBE-4841-949A-79B05CC827BE}" srcOrd="1" destOrd="0" presId="urn:microsoft.com/office/officeart/2008/layout/NameandTitleOrganizationalChart"/>
    <dgm:cxn modelId="{2C07968D-8A7C-4CA5-9F81-8E1F4B9A5F45}" type="presParOf" srcId="{8A7BB7E3-FFBE-4841-949A-79B05CC827BE}" destId="{E173D5B3-6B2C-403E-8719-82AB9BF30834}" srcOrd="0" destOrd="0" presId="urn:microsoft.com/office/officeart/2008/layout/NameandTitleOrganizationalChart"/>
    <dgm:cxn modelId="{A1518539-E4EB-486D-A357-7828A7C90202}" type="presParOf" srcId="{8A7BB7E3-FFBE-4841-949A-79B05CC827BE}" destId="{44E34DF2-B7A6-439C-9D08-62181A095005}" srcOrd="1" destOrd="0" presId="urn:microsoft.com/office/officeart/2008/layout/NameandTitleOrganizationalChart"/>
    <dgm:cxn modelId="{775C907F-D8F3-41AB-8BC0-0A061CE03D9F}" type="presParOf" srcId="{44E34DF2-B7A6-439C-9D08-62181A095005}" destId="{13DD8763-CFDA-4E25-8821-612C9BB08A74}" srcOrd="0" destOrd="0" presId="urn:microsoft.com/office/officeart/2008/layout/NameandTitleOrganizationalChart"/>
    <dgm:cxn modelId="{8C7885D1-CA39-489D-9621-142B95687C43}" type="presParOf" srcId="{13DD8763-CFDA-4E25-8821-612C9BB08A74}" destId="{618DCC67-E25B-465A-BF23-562B10F88714}" srcOrd="0" destOrd="0" presId="urn:microsoft.com/office/officeart/2008/layout/NameandTitleOrganizationalChart"/>
    <dgm:cxn modelId="{9A30838D-1FDE-487A-BBD9-6DC070897FCE}" type="presParOf" srcId="{13DD8763-CFDA-4E25-8821-612C9BB08A74}" destId="{D5DFFC10-621C-4FB4-80C8-9A68EF31606B}" srcOrd="1" destOrd="0" presId="urn:microsoft.com/office/officeart/2008/layout/NameandTitleOrganizationalChart"/>
    <dgm:cxn modelId="{9C69D6B4-8454-4F59-A2FA-446F266A5CEB}" type="presParOf" srcId="{13DD8763-CFDA-4E25-8821-612C9BB08A74}" destId="{C31C5000-A6E4-47F0-A742-87456AEC7133}" srcOrd="2" destOrd="0" presId="urn:microsoft.com/office/officeart/2008/layout/NameandTitleOrganizationalChart"/>
    <dgm:cxn modelId="{C94860DB-6576-4A9F-8601-68BB154BD559}" type="presParOf" srcId="{44E34DF2-B7A6-439C-9D08-62181A095005}" destId="{39E35A62-0D3E-4175-ABEF-68E3FCB4A8FC}" srcOrd="1" destOrd="0" presId="urn:microsoft.com/office/officeart/2008/layout/NameandTitleOrganizationalChart"/>
    <dgm:cxn modelId="{A9189A73-6347-44CD-8C99-9D43DB1B8CC3}" type="presParOf" srcId="{39E35A62-0D3E-4175-ABEF-68E3FCB4A8FC}" destId="{3E2685A9-B1F2-432D-BAD3-1B79F57C3059}" srcOrd="0" destOrd="0" presId="urn:microsoft.com/office/officeart/2008/layout/NameandTitleOrganizationalChart"/>
    <dgm:cxn modelId="{29C453B3-A830-4210-A125-8BDBA3384461}" type="presParOf" srcId="{39E35A62-0D3E-4175-ABEF-68E3FCB4A8FC}" destId="{2C1ACBB4-3EDA-4A31-A944-0A8A3DD29E3E}" srcOrd="1" destOrd="0" presId="urn:microsoft.com/office/officeart/2008/layout/NameandTitleOrganizationalChart"/>
    <dgm:cxn modelId="{EA3B6025-5972-4B23-A7B7-FB4190F0730E}" type="presParOf" srcId="{2C1ACBB4-3EDA-4A31-A944-0A8A3DD29E3E}" destId="{BA42D0F5-555B-40B2-83C7-918599081244}" srcOrd="0" destOrd="0" presId="urn:microsoft.com/office/officeart/2008/layout/NameandTitleOrganizationalChart"/>
    <dgm:cxn modelId="{DBC15644-4F82-4632-8679-9EAA9799DFC0}" type="presParOf" srcId="{BA42D0F5-555B-40B2-83C7-918599081244}" destId="{80E15E4B-E192-4D9D-A191-6DB01EB18F07}" srcOrd="0" destOrd="0" presId="urn:microsoft.com/office/officeart/2008/layout/NameandTitleOrganizationalChart"/>
    <dgm:cxn modelId="{85CBC5D7-46A1-4368-B5E6-5CBD1C5AFDB2}" type="presParOf" srcId="{BA42D0F5-555B-40B2-83C7-918599081244}" destId="{C65E8FF5-F667-445E-83F9-5969903B969C}" srcOrd="1" destOrd="0" presId="urn:microsoft.com/office/officeart/2008/layout/NameandTitleOrganizationalChart"/>
    <dgm:cxn modelId="{429AF50D-7555-458F-8BA9-6CB808591E87}" type="presParOf" srcId="{BA42D0F5-555B-40B2-83C7-918599081244}" destId="{C9DFB177-6D07-42D1-AE5E-52405B28812A}" srcOrd="2" destOrd="0" presId="urn:microsoft.com/office/officeart/2008/layout/NameandTitleOrganizationalChart"/>
    <dgm:cxn modelId="{6EA4D37C-A280-4EF1-928D-110311C45D7C}" type="presParOf" srcId="{2C1ACBB4-3EDA-4A31-A944-0A8A3DD29E3E}" destId="{0E450A65-87FB-423D-814E-9DD4A77EEB37}" srcOrd="1" destOrd="0" presId="urn:microsoft.com/office/officeart/2008/layout/NameandTitleOrganizationalChart"/>
    <dgm:cxn modelId="{F0887D71-989B-4761-ACCB-FA1145BDC03D}" type="presParOf" srcId="{2C1ACBB4-3EDA-4A31-A944-0A8A3DD29E3E}" destId="{3E0219C9-B74D-4E9F-8AC7-0A4C38A7F4CE}" srcOrd="2" destOrd="0" presId="urn:microsoft.com/office/officeart/2008/layout/NameandTitleOrganizationalChart"/>
    <dgm:cxn modelId="{56348F86-0B07-4764-B232-B6BC705CA56E}" type="presParOf" srcId="{39E35A62-0D3E-4175-ABEF-68E3FCB4A8FC}" destId="{903FE199-BEC8-402F-AF78-2857F266E8E1}" srcOrd="2" destOrd="0" presId="urn:microsoft.com/office/officeart/2008/layout/NameandTitleOrganizationalChart"/>
    <dgm:cxn modelId="{34550B25-0BDD-42EE-BB10-BF036B9139B6}" type="presParOf" srcId="{39E35A62-0D3E-4175-ABEF-68E3FCB4A8FC}" destId="{B3A2B6FD-CFC1-4DF5-A500-52A3BFD885A2}" srcOrd="3" destOrd="0" presId="urn:microsoft.com/office/officeart/2008/layout/NameandTitleOrganizationalChart"/>
    <dgm:cxn modelId="{2A8A92D1-3D93-4499-B20C-090F14EF375A}" type="presParOf" srcId="{B3A2B6FD-CFC1-4DF5-A500-52A3BFD885A2}" destId="{3F4FD894-B537-43B0-945E-6E1DCA2B0C9A}" srcOrd="0" destOrd="0" presId="urn:microsoft.com/office/officeart/2008/layout/NameandTitleOrganizationalChart"/>
    <dgm:cxn modelId="{A6E0D024-E0BB-4840-8617-107E8600E469}" type="presParOf" srcId="{3F4FD894-B537-43B0-945E-6E1DCA2B0C9A}" destId="{825078B3-32D6-4A33-8613-7332193B4F47}" srcOrd="0" destOrd="0" presId="urn:microsoft.com/office/officeart/2008/layout/NameandTitleOrganizationalChart"/>
    <dgm:cxn modelId="{530FBF5B-C241-4867-962D-33898FA21BFF}" type="presParOf" srcId="{3F4FD894-B537-43B0-945E-6E1DCA2B0C9A}" destId="{689F8F52-EF91-47F6-9051-61EA86A5390F}" srcOrd="1" destOrd="0" presId="urn:microsoft.com/office/officeart/2008/layout/NameandTitleOrganizationalChart"/>
    <dgm:cxn modelId="{37B6BB38-A3D6-411E-8DE6-2159914D332C}" type="presParOf" srcId="{3F4FD894-B537-43B0-945E-6E1DCA2B0C9A}" destId="{B4E873B1-997E-4758-8932-979EAD239F5E}" srcOrd="2" destOrd="0" presId="urn:microsoft.com/office/officeart/2008/layout/NameandTitleOrganizationalChart"/>
    <dgm:cxn modelId="{73A2ED5A-CE4B-4B28-925D-ED15448EA226}" type="presParOf" srcId="{B3A2B6FD-CFC1-4DF5-A500-52A3BFD885A2}" destId="{33506A7B-CAB8-432C-8898-44E2126FCF7B}" srcOrd="1" destOrd="0" presId="urn:microsoft.com/office/officeart/2008/layout/NameandTitleOrganizationalChart"/>
    <dgm:cxn modelId="{124848BA-0200-4922-9E85-C0E69EDCCD96}" type="presParOf" srcId="{B3A2B6FD-CFC1-4DF5-A500-52A3BFD885A2}" destId="{DF7FEB6C-01F1-489A-86F4-F8643121DE70}" srcOrd="2" destOrd="0" presId="urn:microsoft.com/office/officeart/2008/layout/NameandTitleOrganizationalChart"/>
    <dgm:cxn modelId="{15B0F373-D157-4D1F-B131-6C564430BC88}" type="presParOf" srcId="{39E35A62-0D3E-4175-ABEF-68E3FCB4A8FC}" destId="{4EFFC504-1055-46D5-A672-453B98DFF4CF}" srcOrd="4" destOrd="0" presId="urn:microsoft.com/office/officeart/2008/layout/NameandTitleOrganizationalChart"/>
    <dgm:cxn modelId="{3F368248-30DA-4DEC-AEA0-E7D340A68EB1}" type="presParOf" srcId="{39E35A62-0D3E-4175-ABEF-68E3FCB4A8FC}" destId="{92BEE2AC-3BE5-40E7-895D-287B94860D8A}" srcOrd="5" destOrd="0" presId="urn:microsoft.com/office/officeart/2008/layout/NameandTitleOrganizationalChart"/>
    <dgm:cxn modelId="{C355F567-62ED-458E-9D39-39051DF82966}" type="presParOf" srcId="{92BEE2AC-3BE5-40E7-895D-287B94860D8A}" destId="{B2B66C40-3865-4C0A-83A5-DD1CF3AC44FF}" srcOrd="0" destOrd="0" presId="urn:microsoft.com/office/officeart/2008/layout/NameandTitleOrganizationalChart"/>
    <dgm:cxn modelId="{8B2FC7EB-4FAE-46A3-A86A-0B79422B55E0}" type="presParOf" srcId="{B2B66C40-3865-4C0A-83A5-DD1CF3AC44FF}" destId="{F01C63B8-AA12-4052-A34D-F170B9165E6E}" srcOrd="0" destOrd="0" presId="urn:microsoft.com/office/officeart/2008/layout/NameandTitleOrganizationalChart"/>
    <dgm:cxn modelId="{38F76FFA-E631-4320-894D-3BAEDC0625E7}" type="presParOf" srcId="{B2B66C40-3865-4C0A-83A5-DD1CF3AC44FF}" destId="{D08C0E9A-CFFB-417C-A777-A3C3D4FA5E89}" srcOrd="1" destOrd="0" presId="urn:microsoft.com/office/officeart/2008/layout/NameandTitleOrganizationalChart"/>
    <dgm:cxn modelId="{C90FEC50-D85A-4CBB-93C5-82782892241E}" type="presParOf" srcId="{B2B66C40-3865-4C0A-83A5-DD1CF3AC44FF}" destId="{0B706D3A-A3A0-44D2-B45B-C6322B0DCF9F}" srcOrd="2" destOrd="0" presId="urn:microsoft.com/office/officeart/2008/layout/NameandTitleOrganizationalChart"/>
    <dgm:cxn modelId="{1D268364-E687-4E4F-AEB3-9166504594FE}" type="presParOf" srcId="{92BEE2AC-3BE5-40E7-895D-287B94860D8A}" destId="{F9018413-7F1D-4F4A-A652-457D9871386B}" srcOrd="1" destOrd="0" presId="urn:microsoft.com/office/officeart/2008/layout/NameandTitleOrganizationalChart"/>
    <dgm:cxn modelId="{1133852C-ED29-469B-B26A-590E6F46294C}" type="presParOf" srcId="{92BEE2AC-3BE5-40E7-895D-287B94860D8A}" destId="{9C16097F-2915-4637-A39D-A7562F52F117}" srcOrd="2" destOrd="0" presId="urn:microsoft.com/office/officeart/2008/layout/NameandTitleOrganizationalChart"/>
    <dgm:cxn modelId="{D18359F4-3338-46C0-B4C3-C6FA7E09C8F2}" type="presParOf" srcId="{39E35A62-0D3E-4175-ABEF-68E3FCB4A8FC}" destId="{BA07FA24-8222-40A0-99A0-DC23A4FA31D2}" srcOrd="6" destOrd="0" presId="urn:microsoft.com/office/officeart/2008/layout/NameandTitleOrganizationalChart"/>
    <dgm:cxn modelId="{55C18CD2-27AE-47B7-AD6C-286D23A2DEDB}" type="presParOf" srcId="{39E35A62-0D3E-4175-ABEF-68E3FCB4A8FC}" destId="{FB23F714-DBA7-41E9-8F61-A4B49C646B86}" srcOrd="7" destOrd="0" presId="urn:microsoft.com/office/officeart/2008/layout/NameandTitleOrganizationalChart"/>
    <dgm:cxn modelId="{9D82CCD1-2AD0-46F7-BD6E-041CD1CE9A60}" type="presParOf" srcId="{FB23F714-DBA7-41E9-8F61-A4B49C646B86}" destId="{05A877A5-9417-4E89-9E9E-AF5AE5B2C011}" srcOrd="0" destOrd="0" presId="urn:microsoft.com/office/officeart/2008/layout/NameandTitleOrganizationalChart"/>
    <dgm:cxn modelId="{E24B844B-55E7-4A22-821B-62F4ADD11D1F}" type="presParOf" srcId="{05A877A5-9417-4E89-9E9E-AF5AE5B2C011}" destId="{73D7E8E3-D10D-4221-89B8-BF5BF722E04F}" srcOrd="0" destOrd="0" presId="urn:microsoft.com/office/officeart/2008/layout/NameandTitleOrganizationalChart"/>
    <dgm:cxn modelId="{8BEFF387-FAEC-4208-818B-A5F2483F56C0}" type="presParOf" srcId="{05A877A5-9417-4E89-9E9E-AF5AE5B2C011}" destId="{E4B295A6-798D-423E-90B2-157156C6AC2F}" srcOrd="1" destOrd="0" presId="urn:microsoft.com/office/officeart/2008/layout/NameandTitleOrganizationalChart"/>
    <dgm:cxn modelId="{7EAC989F-4942-4B7F-9FA4-6C5FEB22ED8F}" type="presParOf" srcId="{05A877A5-9417-4E89-9E9E-AF5AE5B2C011}" destId="{E5512B54-DEE1-4ACD-9AC3-A4FB90EAD29A}" srcOrd="2" destOrd="0" presId="urn:microsoft.com/office/officeart/2008/layout/NameandTitleOrganizationalChart"/>
    <dgm:cxn modelId="{BEF023F8-88BB-4400-9443-F907B5ECF76D}" type="presParOf" srcId="{FB23F714-DBA7-41E9-8F61-A4B49C646B86}" destId="{854B02F0-7267-4325-BCE2-4FF344F8D768}" srcOrd="1" destOrd="0" presId="urn:microsoft.com/office/officeart/2008/layout/NameandTitleOrganizationalChart"/>
    <dgm:cxn modelId="{E17CBAB1-C159-49D1-B61A-19BA4B9CCA5D}" type="presParOf" srcId="{FB23F714-DBA7-41E9-8F61-A4B49C646B86}" destId="{D3FC3176-FD42-452A-891D-B182E3D2ACA2}" srcOrd="2" destOrd="0" presId="urn:microsoft.com/office/officeart/2008/layout/NameandTitleOrganizationalChart"/>
    <dgm:cxn modelId="{1D8B38E6-B179-433F-BF61-DF94CD1ECC7F}" type="presParOf" srcId="{39E35A62-0D3E-4175-ABEF-68E3FCB4A8FC}" destId="{8B42B704-EB4C-4418-BE2D-263F691BB4C9}" srcOrd="8" destOrd="0" presId="urn:microsoft.com/office/officeart/2008/layout/NameandTitleOrganizationalChart"/>
    <dgm:cxn modelId="{6E841269-7343-4A9F-A852-784D15820228}" type="presParOf" srcId="{39E35A62-0D3E-4175-ABEF-68E3FCB4A8FC}" destId="{70AA7643-26E7-4EFD-A344-CEBEFD25E4D1}" srcOrd="9" destOrd="0" presId="urn:microsoft.com/office/officeart/2008/layout/NameandTitleOrganizationalChart"/>
    <dgm:cxn modelId="{2F550134-10E4-48C0-BF1B-E1F8A6DA766A}" type="presParOf" srcId="{70AA7643-26E7-4EFD-A344-CEBEFD25E4D1}" destId="{DE8E6682-B543-4D9F-8E17-05DBF18F4C86}" srcOrd="0" destOrd="0" presId="urn:microsoft.com/office/officeart/2008/layout/NameandTitleOrganizationalChart"/>
    <dgm:cxn modelId="{C3497B1B-4E30-4153-A86B-10D19773A283}" type="presParOf" srcId="{DE8E6682-B543-4D9F-8E17-05DBF18F4C86}" destId="{D69E27BD-418E-43A4-A406-94A1313E6156}" srcOrd="0" destOrd="0" presId="urn:microsoft.com/office/officeart/2008/layout/NameandTitleOrganizationalChart"/>
    <dgm:cxn modelId="{10ECC7BA-D7B6-4CB6-BB9E-1BBA37D7690C}" type="presParOf" srcId="{DE8E6682-B543-4D9F-8E17-05DBF18F4C86}" destId="{C349B36D-F57C-47E1-94D5-F4F2C04647A3}" srcOrd="1" destOrd="0" presId="urn:microsoft.com/office/officeart/2008/layout/NameandTitleOrganizationalChart"/>
    <dgm:cxn modelId="{D1CE8940-ECEA-44CA-B841-A1492EBCF3C0}" type="presParOf" srcId="{DE8E6682-B543-4D9F-8E17-05DBF18F4C86}" destId="{A6B38B0C-5CF7-4236-A29D-08CBA0E32663}" srcOrd="2" destOrd="0" presId="urn:microsoft.com/office/officeart/2008/layout/NameandTitleOrganizationalChart"/>
    <dgm:cxn modelId="{53A38E28-9442-44AE-8AED-C41D06316C20}" type="presParOf" srcId="{70AA7643-26E7-4EFD-A344-CEBEFD25E4D1}" destId="{66D28F7D-566C-4A31-9450-3BF2BE814C9C}" srcOrd="1" destOrd="0" presId="urn:microsoft.com/office/officeart/2008/layout/NameandTitleOrganizationalChart"/>
    <dgm:cxn modelId="{91F92A5B-ADD6-46CA-A87D-A302D571EACC}" type="presParOf" srcId="{70AA7643-26E7-4EFD-A344-CEBEFD25E4D1}" destId="{BCAA1C9D-303F-440B-A9D7-3E97F4D94B6F}" srcOrd="2" destOrd="0" presId="urn:microsoft.com/office/officeart/2008/layout/NameandTitleOrganizationalChart"/>
    <dgm:cxn modelId="{AACBACD1-A4D6-41AB-BE70-6A68DB0C05E9}" type="presParOf" srcId="{39E35A62-0D3E-4175-ABEF-68E3FCB4A8FC}" destId="{85FE07B9-F8E7-410F-BC7D-C3647E413D03}" srcOrd="10" destOrd="0" presId="urn:microsoft.com/office/officeart/2008/layout/NameandTitleOrganizationalChart"/>
    <dgm:cxn modelId="{47A923C3-6B7E-4B91-B88E-5274640D08D1}" type="presParOf" srcId="{39E35A62-0D3E-4175-ABEF-68E3FCB4A8FC}" destId="{9104BFC8-CCAB-425C-91FF-5BE57188524A}" srcOrd="11" destOrd="0" presId="urn:microsoft.com/office/officeart/2008/layout/NameandTitleOrganizationalChart"/>
    <dgm:cxn modelId="{7B8461B4-8DDA-49BB-BB31-97D20F61C2E4}" type="presParOf" srcId="{9104BFC8-CCAB-425C-91FF-5BE57188524A}" destId="{D71230AE-0C3A-4F3F-92AE-D64B76A9D30E}" srcOrd="0" destOrd="0" presId="urn:microsoft.com/office/officeart/2008/layout/NameandTitleOrganizationalChart"/>
    <dgm:cxn modelId="{A4B82D27-D5FE-4B2A-84F5-76E8EC37DC2B}" type="presParOf" srcId="{D71230AE-0C3A-4F3F-92AE-D64B76A9D30E}" destId="{2A816B35-5198-4CA9-B648-276CADCA5CD1}" srcOrd="0" destOrd="0" presId="urn:microsoft.com/office/officeart/2008/layout/NameandTitleOrganizationalChart"/>
    <dgm:cxn modelId="{A4F7E6E1-9AB8-4A38-993D-8B1D1F52304E}" type="presParOf" srcId="{D71230AE-0C3A-4F3F-92AE-D64B76A9D30E}" destId="{D3555FA1-9D0F-487E-A486-9FFA00FB228C}" srcOrd="1" destOrd="0" presId="urn:microsoft.com/office/officeart/2008/layout/NameandTitleOrganizationalChart"/>
    <dgm:cxn modelId="{7E621B02-3903-4646-B8F3-A25039E37F26}" type="presParOf" srcId="{D71230AE-0C3A-4F3F-92AE-D64B76A9D30E}" destId="{C0313192-D888-442E-877E-DC8B694D11A9}" srcOrd="2" destOrd="0" presId="urn:microsoft.com/office/officeart/2008/layout/NameandTitleOrganizationalChart"/>
    <dgm:cxn modelId="{07AEA5F8-CB40-4DB1-BBF3-2569CF188065}" type="presParOf" srcId="{9104BFC8-CCAB-425C-91FF-5BE57188524A}" destId="{2EF2C596-0CF6-4C46-A58C-FDF26C3CA5E4}" srcOrd="1" destOrd="0" presId="urn:microsoft.com/office/officeart/2008/layout/NameandTitleOrganizationalChart"/>
    <dgm:cxn modelId="{53301198-1702-4403-9A2A-CBA8A662188D}" type="presParOf" srcId="{9104BFC8-CCAB-425C-91FF-5BE57188524A}" destId="{14A446AB-2C62-4457-96AF-FEACE855B30A}" srcOrd="2" destOrd="0" presId="urn:microsoft.com/office/officeart/2008/layout/NameandTitleOrganizationalChart"/>
    <dgm:cxn modelId="{B3AC69DD-2E0C-4C05-94EA-EF9E3A7889AA}" type="presParOf" srcId="{44E34DF2-B7A6-439C-9D08-62181A095005}" destId="{4A638C23-D820-4ECF-8102-809F045BD798}" srcOrd="2" destOrd="0" presId="urn:microsoft.com/office/officeart/2008/layout/NameandTitleOrganizationalChart"/>
    <dgm:cxn modelId="{1C957139-58D8-4269-B71D-753C9263ED5A}" type="presParOf" srcId="{8A7BB7E3-FFBE-4841-949A-79B05CC827BE}" destId="{B1BD8B0A-208F-4680-BB0E-70926DBD3135}" srcOrd="2" destOrd="0" presId="urn:microsoft.com/office/officeart/2008/layout/NameandTitleOrganizationalChart"/>
    <dgm:cxn modelId="{926A5539-65E5-48BA-8736-B64E6E1202E9}" type="presParOf" srcId="{8A7BB7E3-FFBE-4841-949A-79B05CC827BE}" destId="{368E66C1-469D-438A-B4FE-C31EEAFDDB69}" srcOrd="3" destOrd="0" presId="urn:microsoft.com/office/officeart/2008/layout/NameandTitleOrganizationalChart"/>
    <dgm:cxn modelId="{EAB76086-4C43-46BE-A04C-8F29737A5998}" type="presParOf" srcId="{368E66C1-469D-438A-B4FE-C31EEAFDDB69}" destId="{FC28A0DB-EC39-480F-8928-A1F65C2CCE72}" srcOrd="0" destOrd="0" presId="urn:microsoft.com/office/officeart/2008/layout/NameandTitleOrganizationalChart"/>
    <dgm:cxn modelId="{6BB2DDCC-A07B-4017-9F97-A28FB9E40203}" type="presParOf" srcId="{FC28A0DB-EC39-480F-8928-A1F65C2CCE72}" destId="{9B4F239C-8196-49C6-AB5D-0DC986B8F035}" srcOrd="0" destOrd="0" presId="urn:microsoft.com/office/officeart/2008/layout/NameandTitleOrganizationalChart"/>
    <dgm:cxn modelId="{9791DC2A-D662-4F07-8E10-19A4A6862FEC}" type="presParOf" srcId="{FC28A0DB-EC39-480F-8928-A1F65C2CCE72}" destId="{1B4267BA-129D-42BE-9BFA-5B92348D8B6D}" srcOrd="1" destOrd="0" presId="urn:microsoft.com/office/officeart/2008/layout/NameandTitleOrganizationalChart"/>
    <dgm:cxn modelId="{4B98A273-FBAA-4B5F-A0CE-F0AE24FBACB7}" type="presParOf" srcId="{FC28A0DB-EC39-480F-8928-A1F65C2CCE72}" destId="{513C601D-0C7B-48CD-A8E2-23DA12361EA9}" srcOrd="2" destOrd="0" presId="urn:microsoft.com/office/officeart/2008/layout/NameandTitleOrganizationalChart"/>
    <dgm:cxn modelId="{21917179-0110-4BFD-8590-58E97246A656}" type="presParOf" srcId="{368E66C1-469D-438A-B4FE-C31EEAFDDB69}" destId="{E13690E7-1321-4647-9A08-88153F34D10B}" srcOrd="1" destOrd="0" presId="urn:microsoft.com/office/officeart/2008/layout/NameandTitleOrganizationalChart"/>
    <dgm:cxn modelId="{6DE21DA7-F542-4CD9-9EB2-6536566C7414}" type="presParOf" srcId="{368E66C1-469D-438A-B4FE-C31EEAFDDB69}" destId="{BBD890CA-BFD8-4B35-BFF9-930779A6326F}" srcOrd="2" destOrd="0" presId="urn:microsoft.com/office/officeart/2008/layout/NameandTitleOrganizationalChart"/>
    <dgm:cxn modelId="{A360A0FB-8237-49AA-908D-5AD1F5881668}" type="presParOf" srcId="{8A7BB7E3-FFBE-4841-949A-79B05CC827BE}" destId="{0B0463AB-CAF4-4F48-826B-78762DB07B00}" srcOrd="4" destOrd="0" presId="urn:microsoft.com/office/officeart/2008/layout/NameandTitleOrganizationalChart"/>
    <dgm:cxn modelId="{50E9C73C-4C9F-4DAA-ACF6-826AB62636E2}" type="presParOf" srcId="{8A7BB7E3-FFBE-4841-949A-79B05CC827BE}" destId="{644BC83A-5F70-4D1F-B6E3-E6936B8985AE}" srcOrd="5" destOrd="0" presId="urn:microsoft.com/office/officeart/2008/layout/NameandTitleOrganizationalChart"/>
    <dgm:cxn modelId="{BB7FB708-333A-4650-B3F1-220191F52218}" type="presParOf" srcId="{644BC83A-5F70-4D1F-B6E3-E6936B8985AE}" destId="{64E2FE32-3582-4703-88B8-EB318FC2F978}" srcOrd="0" destOrd="0" presId="urn:microsoft.com/office/officeart/2008/layout/NameandTitleOrganizationalChart"/>
    <dgm:cxn modelId="{04BF489E-62D4-40B1-96A2-630DB31AE524}" type="presParOf" srcId="{64E2FE32-3582-4703-88B8-EB318FC2F978}" destId="{55D7764D-57D3-48F9-9A1B-8DE3E571B38F}" srcOrd="0" destOrd="0" presId="urn:microsoft.com/office/officeart/2008/layout/NameandTitleOrganizationalChart"/>
    <dgm:cxn modelId="{8FE693D4-4AAA-40B0-A247-401E9A6B2225}" type="presParOf" srcId="{64E2FE32-3582-4703-88B8-EB318FC2F978}" destId="{01CCF095-216A-4095-916B-F74F76945AB3}" srcOrd="1" destOrd="0" presId="urn:microsoft.com/office/officeart/2008/layout/NameandTitleOrganizationalChart"/>
    <dgm:cxn modelId="{B3756A4F-027F-4DD7-89C2-888DBB4BF6E4}" type="presParOf" srcId="{64E2FE32-3582-4703-88B8-EB318FC2F978}" destId="{4D69B943-172C-4542-8248-726A3B397B9C}" srcOrd="2" destOrd="0" presId="urn:microsoft.com/office/officeart/2008/layout/NameandTitleOrganizationalChart"/>
    <dgm:cxn modelId="{BE5A73BE-5478-4799-8C8F-994C62A35288}" type="presParOf" srcId="{644BC83A-5F70-4D1F-B6E3-E6936B8985AE}" destId="{40F9F254-1F0A-4D15-A775-4CC72B027086}" srcOrd="1" destOrd="0" presId="urn:microsoft.com/office/officeart/2008/layout/NameandTitleOrganizationalChart"/>
    <dgm:cxn modelId="{BBECD647-104B-43BD-98D6-C884610B4594}" type="presParOf" srcId="{644BC83A-5F70-4D1F-B6E3-E6936B8985AE}" destId="{3CE01608-0BCD-4D27-8606-2B4C18DBC411}" srcOrd="2" destOrd="0" presId="urn:microsoft.com/office/officeart/2008/layout/NameandTitleOrganizationalChart"/>
    <dgm:cxn modelId="{95AA6E3C-3CE8-4BC3-9725-726FC74B6802}" type="presParOf" srcId="{8A7BB7E3-FFBE-4841-949A-79B05CC827BE}" destId="{F55E8D74-792E-40EA-973E-1841FF8A3E68}" srcOrd="6" destOrd="0" presId="urn:microsoft.com/office/officeart/2008/layout/NameandTitleOrganizationalChart"/>
    <dgm:cxn modelId="{D999331C-6508-41C0-BB06-6046ACAC30EE}" type="presParOf" srcId="{8A7BB7E3-FFBE-4841-949A-79B05CC827BE}" destId="{BFF890FD-B586-4C52-8235-5D9845DE884A}" srcOrd="7" destOrd="0" presId="urn:microsoft.com/office/officeart/2008/layout/NameandTitleOrganizationalChart"/>
    <dgm:cxn modelId="{8A129AA6-47D8-4A6B-82CF-7C26C52F082A}" type="presParOf" srcId="{BFF890FD-B586-4C52-8235-5D9845DE884A}" destId="{BA0E0ECA-8188-486C-8D9F-5F5F3D4EA9E5}" srcOrd="0" destOrd="0" presId="urn:microsoft.com/office/officeart/2008/layout/NameandTitleOrganizationalChart"/>
    <dgm:cxn modelId="{96923607-C873-4B4E-8BDF-BF81C7B253E7}" type="presParOf" srcId="{BA0E0ECA-8188-486C-8D9F-5F5F3D4EA9E5}" destId="{8B822A6C-D775-4060-99DB-3FAD041B3110}" srcOrd="0" destOrd="0" presId="urn:microsoft.com/office/officeart/2008/layout/NameandTitleOrganizationalChart"/>
    <dgm:cxn modelId="{603165A4-38E3-42B2-A57B-10F416EE47F4}" type="presParOf" srcId="{BA0E0ECA-8188-486C-8D9F-5F5F3D4EA9E5}" destId="{1522CCB3-B3D1-4087-8124-DD1678378610}" srcOrd="1" destOrd="0" presId="urn:microsoft.com/office/officeart/2008/layout/NameandTitleOrganizationalChart"/>
    <dgm:cxn modelId="{E35B95D0-AA1B-4E71-A18B-F2F481815E94}" type="presParOf" srcId="{BA0E0ECA-8188-486C-8D9F-5F5F3D4EA9E5}" destId="{16CD4CC2-8317-4CDF-A38A-75FB8E071260}" srcOrd="2" destOrd="0" presId="urn:microsoft.com/office/officeart/2008/layout/NameandTitleOrganizationalChart"/>
    <dgm:cxn modelId="{431B8D3A-CD6A-4C8C-8243-D2E1D7DEAA4C}" type="presParOf" srcId="{BFF890FD-B586-4C52-8235-5D9845DE884A}" destId="{8652E6A1-94A4-47B9-991E-E94B28B385A6}" srcOrd="1" destOrd="0" presId="urn:microsoft.com/office/officeart/2008/layout/NameandTitleOrganizationalChart"/>
    <dgm:cxn modelId="{06BFEF81-FEC6-46F8-82BF-CD6AB0DEDB18}" type="presParOf" srcId="{BFF890FD-B586-4C52-8235-5D9845DE884A}" destId="{9DD1AC34-64C7-4ABF-9283-54884B724741}" srcOrd="2" destOrd="0" presId="urn:microsoft.com/office/officeart/2008/layout/NameandTitleOrganizationalChart"/>
    <dgm:cxn modelId="{A6EC3FD1-4D62-4EB9-AC82-D15DA78BE63C}" type="presParOf" srcId="{DE9D8BC7-6EDE-4717-A0EE-8CBE0F9FB1B1}" destId="{A9C071AE-360C-4255-8F6D-A5278D00403F}" srcOrd="2" destOrd="0" presId="urn:microsoft.com/office/officeart/2008/layout/NameandTitleOrganizationalChart"/>
    <dgm:cxn modelId="{300F8374-1922-459A-A5E5-BA161E23023B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Board of Directors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E8F908AC-E783-4B30-9324-1692FE8D08FE}">
      <dgm:prSet phldrT="[Text]"/>
      <dgm:spPr/>
      <dgm:t>
        <a:bodyPr/>
        <a:lstStyle/>
        <a:p>
          <a:r>
            <a:rPr lang="en-US"/>
            <a:t>Chief Operating Officer (Robb Johnson)</a:t>
          </a:r>
        </a:p>
      </dgm:t>
    </dgm:pt>
    <dgm:pt modelId="{D7835289-D906-4E6A-BEDD-169A884DE089}" type="parTrans" cxnId="{D6BE2763-BB7A-4856-AD1E-92F52646FFE4}">
      <dgm:prSet/>
      <dgm:spPr/>
      <dgm:t>
        <a:bodyPr/>
        <a:lstStyle/>
        <a:p>
          <a:endParaRPr lang="en-US"/>
        </a:p>
      </dgm:t>
    </dgm:pt>
    <dgm:pt modelId="{60F0101F-4368-4BFA-846E-417668AACB73}" type="sibTrans" cxnId="{D6BE2763-BB7A-4856-AD1E-92F52646FFE4}">
      <dgm:prSet/>
      <dgm:spPr/>
      <dgm:t>
        <a:bodyPr/>
        <a:lstStyle/>
        <a:p>
          <a:endParaRPr lang="en-US"/>
        </a:p>
      </dgm:t>
    </dgm:pt>
    <dgm:pt modelId="{BD479EE0-6B5A-47A5-BAF0-6F8AFFF214A0}">
      <dgm:prSet phldrT="[Text]"/>
      <dgm:spPr/>
      <dgm:t>
        <a:bodyPr/>
        <a:lstStyle/>
        <a:p>
          <a:r>
            <a:rPr lang="en-US"/>
            <a:t>Chief Human Services Officer </a:t>
          </a:r>
        </a:p>
        <a:p>
          <a:r>
            <a:rPr lang="en-US"/>
            <a:t>(Danny </a:t>
          </a:r>
          <a:r>
            <a:rPr lang="en-US" err="1"/>
            <a:t>Tanoos</a:t>
          </a:r>
          <a:r>
            <a:rPr lang="en-US"/>
            <a:t>, PhD)</a:t>
          </a:r>
        </a:p>
      </dgm:t>
    </dgm:pt>
    <dgm:pt modelId="{8E5371B0-DB1E-4553-B809-96B451165D92}" type="parTrans" cxnId="{8E9F8C8C-9F42-4233-9E34-F31301048B51}">
      <dgm:prSet/>
      <dgm:spPr/>
      <dgm:t>
        <a:bodyPr/>
        <a:lstStyle/>
        <a:p>
          <a:endParaRPr lang="en-US"/>
        </a:p>
      </dgm:t>
    </dgm:pt>
    <dgm:pt modelId="{D4BD3D8D-C27A-4000-BCC4-C9DF6BB68F84}" type="sibTrans" cxnId="{8E9F8C8C-9F42-4233-9E34-F31301048B51}">
      <dgm:prSet/>
      <dgm:spPr/>
      <dgm:t>
        <a:bodyPr/>
        <a:lstStyle/>
        <a:p>
          <a:endParaRPr lang="en-US"/>
        </a:p>
      </dgm:t>
    </dgm:pt>
    <dgm:pt modelId="{8F020184-42A4-4420-B7D5-501383B3DB58}">
      <dgm:prSet phldrT="[Text]"/>
      <dgm:spPr/>
      <dgm:t>
        <a:bodyPr/>
        <a:lstStyle/>
        <a:p>
          <a:r>
            <a:rPr lang="en-US"/>
            <a:t>Chief of CCBHC </a:t>
          </a:r>
        </a:p>
        <a:p>
          <a:r>
            <a:rPr lang="en-US"/>
            <a:t>(Art Fuller)</a:t>
          </a:r>
        </a:p>
      </dgm:t>
    </dgm:pt>
    <dgm:pt modelId="{30124887-1CF2-41C5-B1C6-E2040E07ED07}" type="parTrans" cxnId="{C5703BE1-3195-4B04-B82E-5D0CC33C7E5D}">
      <dgm:prSet/>
      <dgm:spPr/>
      <dgm:t>
        <a:bodyPr/>
        <a:lstStyle/>
        <a:p>
          <a:endParaRPr lang="en-US"/>
        </a:p>
      </dgm:t>
    </dgm:pt>
    <dgm:pt modelId="{8D8B468B-BBB0-4000-B8B9-6B8AB24C8CB7}" type="sibTrans" cxnId="{C5703BE1-3195-4B04-B82E-5D0CC33C7E5D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President &amp; CEO (Melvin Burks)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EBB2C772-78A8-45A2-AD67-5CF9BD5E9882}">
      <dgm:prSet phldrT="[Text]"/>
      <dgm:spPr/>
      <dgm:t>
        <a:bodyPr/>
        <a:lstStyle/>
        <a:p>
          <a:r>
            <a:rPr lang="en-US"/>
            <a:t>Chief of Solar </a:t>
          </a:r>
        </a:p>
        <a:p>
          <a:r>
            <a:rPr lang="en-US"/>
            <a:t>(Travis Coffman)</a:t>
          </a:r>
        </a:p>
      </dgm:t>
    </dgm:pt>
    <dgm:pt modelId="{D6D578C9-4B17-48CD-960E-258383979708}" type="parTrans" cxnId="{D15FFA3F-89DE-4B46-939A-E34039F21507}">
      <dgm:prSet/>
      <dgm:spPr/>
      <dgm:t>
        <a:bodyPr/>
        <a:lstStyle/>
        <a:p>
          <a:endParaRPr lang="en-US"/>
        </a:p>
      </dgm:t>
    </dgm:pt>
    <dgm:pt modelId="{65912C23-69A9-4F44-B6C0-12CE4511C938}" type="sibTrans" cxnId="{D15FFA3F-89DE-4B46-939A-E34039F21507}">
      <dgm:prSet/>
      <dgm:spPr/>
      <dgm:t>
        <a:bodyPr/>
        <a:lstStyle/>
        <a:p>
          <a:endParaRPr lang="en-US"/>
        </a:p>
      </dgm:t>
    </dgm:pt>
    <dgm:pt modelId="{3288ECB3-4046-410A-BC4F-DDCD6F539020}">
      <dgm:prSet phldrT="[Text]"/>
      <dgm:spPr/>
      <dgm:t>
        <a:bodyPr/>
        <a:lstStyle/>
        <a:p>
          <a:r>
            <a:rPr lang="en-US"/>
            <a:t>Chief of Culture (Shannon Jackson)</a:t>
          </a:r>
        </a:p>
      </dgm:t>
    </dgm:pt>
    <dgm:pt modelId="{99C7C120-6ADB-4336-957C-73FDCC007E5F}" type="parTrans" cxnId="{3D17AF31-30E1-4B30-8C75-92497ACDB764}">
      <dgm:prSet/>
      <dgm:spPr/>
      <dgm:t>
        <a:bodyPr/>
        <a:lstStyle/>
        <a:p>
          <a:endParaRPr lang="en-US"/>
        </a:p>
      </dgm:t>
    </dgm:pt>
    <dgm:pt modelId="{AF103BAE-575C-4EA0-8EAB-D3DE127356D8}" type="sibTrans" cxnId="{3D17AF31-30E1-4B30-8C75-92497ACDB764}">
      <dgm:prSet/>
      <dgm:spPr/>
      <dgm:t>
        <a:bodyPr/>
        <a:lstStyle/>
        <a:p>
          <a:endParaRPr lang="en-US"/>
        </a:p>
      </dgm:t>
    </dgm:pt>
    <dgm:pt modelId="{0D2FAE70-1771-46F6-B12E-A311A9D16C52}">
      <dgm:prSet phldrT="[Text]"/>
      <dgm:spPr/>
      <dgm:t>
        <a:bodyPr/>
        <a:lstStyle/>
        <a:p>
          <a:r>
            <a:rPr lang="en-US"/>
            <a:t>Chief of Information Technology (Mohammed Ramadan)</a:t>
          </a:r>
        </a:p>
      </dgm:t>
    </dgm:pt>
    <dgm:pt modelId="{E608B710-FE24-455E-8F3E-41106F1B3F6A}" type="parTrans" cxnId="{6801B555-24D4-480C-B343-770C6F2DF948}">
      <dgm:prSet/>
      <dgm:spPr/>
      <dgm:t>
        <a:bodyPr/>
        <a:lstStyle/>
        <a:p>
          <a:endParaRPr lang="en-US"/>
        </a:p>
      </dgm:t>
    </dgm:pt>
    <dgm:pt modelId="{41F03DA1-5A95-4E01-AC29-127E51E40B96}" type="sibTrans" cxnId="{6801B555-24D4-480C-B343-770C6F2DF948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7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7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7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8C0C9BBC-E222-4A92-BD41-EA80E45F104A}" type="pres">
      <dgm:prSet presAssocID="{D7835289-D906-4E6A-BEDD-169A884DE089}" presName="Name37" presStyleLbl="parChTrans1D3" presStyleIdx="0" presStyleCnt="6"/>
      <dgm:spPr/>
    </dgm:pt>
    <dgm:pt modelId="{386D328E-3A79-47ED-83AE-82866D48CC5F}" type="pres">
      <dgm:prSet presAssocID="{E8F908AC-E783-4B30-9324-1692FE8D08FE}" presName="hierRoot2" presStyleCnt="0">
        <dgm:presLayoutVars>
          <dgm:hierBranch val="init"/>
        </dgm:presLayoutVars>
      </dgm:prSet>
      <dgm:spPr/>
    </dgm:pt>
    <dgm:pt modelId="{17D078FB-E594-49A5-A226-71E783193969}" type="pres">
      <dgm:prSet presAssocID="{E8F908AC-E783-4B30-9324-1692FE8D08FE}" presName="rootComposite" presStyleCnt="0"/>
      <dgm:spPr/>
    </dgm:pt>
    <dgm:pt modelId="{4D264939-7277-495D-AC13-40A27AB2AA13}" type="pres">
      <dgm:prSet presAssocID="{E8F908AC-E783-4B30-9324-1692FE8D08FE}" presName="rootText" presStyleLbl="node1" presStyleIdx="1" presStyleCnt="7">
        <dgm:presLayoutVars>
          <dgm:chMax/>
          <dgm:chPref val="3"/>
        </dgm:presLayoutVars>
      </dgm:prSet>
      <dgm:spPr/>
    </dgm:pt>
    <dgm:pt modelId="{0AB60697-9E9D-4065-9DE8-AD6950EF893F}" type="pres">
      <dgm:prSet presAssocID="{E8F908AC-E783-4B30-9324-1692FE8D08FE}" presName="titleText2" presStyleLbl="fgAcc1" presStyleIdx="1" presStyleCnt="7">
        <dgm:presLayoutVars>
          <dgm:chMax val="0"/>
          <dgm:chPref val="0"/>
        </dgm:presLayoutVars>
      </dgm:prSet>
      <dgm:spPr/>
    </dgm:pt>
    <dgm:pt modelId="{3289492B-EBC8-4593-9DF6-AF36CC6DD237}" type="pres">
      <dgm:prSet presAssocID="{E8F908AC-E783-4B30-9324-1692FE8D08FE}" presName="rootConnector" presStyleLbl="node3" presStyleIdx="0" presStyleCnt="0"/>
      <dgm:spPr/>
    </dgm:pt>
    <dgm:pt modelId="{62717371-8C48-4178-A7B5-B4C4EBCA8C09}" type="pres">
      <dgm:prSet presAssocID="{E8F908AC-E783-4B30-9324-1692FE8D08FE}" presName="hierChild4" presStyleCnt="0"/>
      <dgm:spPr/>
    </dgm:pt>
    <dgm:pt modelId="{9508A1A3-7AF8-466C-AAA6-DB4FDBBDC69D}" type="pres">
      <dgm:prSet presAssocID="{E8F908AC-E783-4B30-9324-1692FE8D08FE}" presName="hierChild5" presStyleCnt="0"/>
      <dgm:spPr/>
    </dgm:pt>
    <dgm:pt modelId="{D8384C7C-C035-4473-BC7F-F2DDEA1A61B5}" type="pres">
      <dgm:prSet presAssocID="{E608B710-FE24-455E-8F3E-41106F1B3F6A}" presName="Name37" presStyleLbl="parChTrans1D3" presStyleIdx="1" presStyleCnt="6"/>
      <dgm:spPr/>
    </dgm:pt>
    <dgm:pt modelId="{0179A64C-053E-417D-92F5-29BD60D6AF2A}" type="pres">
      <dgm:prSet presAssocID="{0D2FAE70-1771-46F6-B12E-A311A9D16C52}" presName="hierRoot2" presStyleCnt="0">
        <dgm:presLayoutVars>
          <dgm:hierBranch val="init"/>
        </dgm:presLayoutVars>
      </dgm:prSet>
      <dgm:spPr/>
    </dgm:pt>
    <dgm:pt modelId="{34B4C4D1-098D-4A49-98D2-57A8A95986EE}" type="pres">
      <dgm:prSet presAssocID="{0D2FAE70-1771-46F6-B12E-A311A9D16C52}" presName="rootComposite" presStyleCnt="0"/>
      <dgm:spPr/>
    </dgm:pt>
    <dgm:pt modelId="{253BBB64-FD95-489D-9C78-327C9DE05B39}" type="pres">
      <dgm:prSet presAssocID="{0D2FAE70-1771-46F6-B12E-A311A9D16C52}" presName="rootText" presStyleLbl="node1" presStyleIdx="2" presStyleCnt="7">
        <dgm:presLayoutVars>
          <dgm:chMax/>
          <dgm:chPref val="3"/>
        </dgm:presLayoutVars>
      </dgm:prSet>
      <dgm:spPr/>
    </dgm:pt>
    <dgm:pt modelId="{9FD24CCD-A3BA-4412-A88B-3C8DF6CC5D22}" type="pres">
      <dgm:prSet presAssocID="{0D2FAE70-1771-46F6-B12E-A311A9D16C52}" presName="titleText2" presStyleLbl="fgAcc1" presStyleIdx="2" presStyleCnt="7">
        <dgm:presLayoutVars>
          <dgm:chMax val="0"/>
          <dgm:chPref val="0"/>
        </dgm:presLayoutVars>
      </dgm:prSet>
      <dgm:spPr/>
    </dgm:pt>
    <dgm:pt modelId="{F14F07C1-1D03-46DE-B09D-6A1B683F47E8}" type="pres">
      <dgm:prSet presAssocID="{0D2FAE70-1771-46F6-B12E-A311A9D16C52}" presName="rootConnector" presStyleLbl="node3" presStyleIdx="0" presStyleCnt="0"/>
      <dgm:spPr/>
    </dgm:pt>
    <dgm:pt modelId="{3D804E0C-0055-45C1-B881-8B77F784B24A}" type="pres">
      <dgm:prSet presAssocID="{0D2FAE70-1771-46F6-B12E-A311A9D16C52}" presName="hierChild4" presStyleCnt="0"/>
      <dgm:spPr/>
    </dgm:pt>
    <dgm:pt modelId="{18DCAA0A-A719-449B-8E35-8DFBA5798DE9}" type="pres">
      <dgm:prSet presAssocID="{0D2FAE70-1771-46F6-B12E-A311A9D16C52}" presName="hierChild5" presStyleCnt="0"/>
      <dgm:spPr/>
    </dgm:pt>
    <dgm:pt modelId="{E948774B-3136-4BEB-8B1A-0C3140F045F5}" type="pres">
      <dgm:prSet presAssocID="{99C7C120-6ADB-4336-957C-73FDCC007E5F}" presName="Name37" presStyleLbl="parChTrans1D3" presStyleIdx="2" presStyleCnt="6"/>
      <dgm:spPr/>
    </dgm:pt>
    <dgm:pt modelId="{7B6A2892-4571-42D8-A4FC-FFEFE339135A}" type="pres">
      <dgm:prSet presAssocID="{3288ECB3-4046-410A-BC4F-DDCD6F539020}" presName="hierRoot2" presStyleCnt="0">
        <dgm:presLayoutVars>
          <dgm:hierBranch val="init"/>
        </dgm:presLayoutVars>
      </dgm:prSet>
      <dgm:spPr/>
    </dgm:pt>
    <dgm:pt modelId="{D5A00E04-7986-4C4F-AAEF-1007ABA05F67}" type="pres">
      <dgm:prSet presAssocID="{3288ECB3-4046-410A-BC4F-DDCD6F539020}" presName="rootComposite" presStyleCnt="0"/>
      <dgm:spPr/>
    </dgm:pt>
    <dgm:pt modelId="{8FE6D127-7FFB-4880-A917-0FB42821FD73}" type="pres">
      <dgm:prSet presAssocID="{3288ECB3-4046-410A-BC4F-DDCD6F539020}" presName="rootText" presStyleLbl="node1" presStyleIdx="3" presStyleCnt="7">
        <dgm:presLayoutVars>
          <dgm:chMax/>
          <dgm:chPref val="3"/>
        </dgm:presLayoutVars>
      </dgm:prSet>
      <dgm:spPr/>
    </dgm:pt>
    <dgm:pt modelId="{C5E68B1C-1F8F-4658-84E0-0328B2F2E2C4}" type="pres">
      <dgm:prSet presAssocID="{3288ECB3-4046-410A-BC4F-DDCD6F539020}" presName="titleText2" presStyleLbl="fgAcc1" presStyleIdx="3" presStyleCnt="7">
        <dgm:presLayoutVars>
          <dgm:chMax val="0"/>
          <dgm:chPref val="0"/>
        </dgm:presLayoutVars>
      </dgm:prSet>
      <dgm:spPr/>
    </dgm:pt>
    <dgm:pt modelId="{F5C6EF95-4EF0-4B58-AC83-DC50746150D3}" type="pres">
      <dgm:prSet presAssocID="{3288ECB3-4046-410A-BC4F-DDCD6F539020}" presName="rootConnector" presStyleLbl="node3" presStyleIdx="0" presStyleCnt="0"/>
      <dgm:spPr/>
    </dgm:pt>
    <dgm:pt modelId="{322B53A5-E212-4B60-8224-5631149F7BE9}" type="pres">
      <dgm:prSet presAssocID="{3288ECB3-4046-410A-BC4F-DDCD6F539020}" presName="hierChild4" presStyleCnt="0"/>
      <dgm:spPr/>
    </dgm:pt>
    <dgm:pt modelId="{71E3EB96-AC01-4860-9185-EACB3D39CE62}" type="pres">
      <dgm:prSet presAssocID="{3288ECB3-4046-410A-BC4F-DDCD6F539020}" presName="hierChild5" presStyleCnt="0"/>
      <dgm:spPr/>
    </dgm:pt>
    <dgm:pt modelId="{DC6AF9C8-7BFF-4D70-A6E8-4A65D01CE0C9}" type="pres">
      <dgm:prSet presAssocID="{D6D578C9-4B17-48CD-960E-258383979708}" presName="Name37" presStyleLbl="parChTrans1D3" presStyleIdx="3" presStyleCnt="6"/>
      <dgm:spPr/>
    </dgm:pt>
    <dgm:pt modelId="{92DB1208-EDB3-4C75-801E-A762E64F0200}" type="pres">
      <dgm:prSet presAssocID="{EBB2C772-78A8-45A2-AD67-5CF9BD5E9882}" presName="hierRoot2" presStyleCnt="0">
        <dgm:presLayoutVars>
          <dgm:hierBranch val="init"/>
        </dgm:presLayoutVars>
      </dgm:prSet>
      <dgm:spPr/>
    </dgm:pt>
    <dgm:pt modelId="{667FA1F1-B406-4D6F-9DCB-E6CE50A40838}" type="pres">
      <dgm:prSet presAssocID="{EBB2C772-78A8-45A2-AD67-5CF9BD5E9882}" presName="rootComposite" presStyleCnt="0"/>
      <dgm:spPr/>
    </dgm:pt>
    <dgm:pt modelId="{1C1E9E7A-F95A-452E-A5E8-22CCB1E0D200}" type="pres">
      <dgm:prSet presAssocID="{EBB2C772-78A8-45A2-AD67-5CF9BD5E9882}" presName="rootText" presStyleLbl="node1" presStyleIdx="4" presStyleCnt="7">
        <dgm:presLayoutVars>
          <dgm:chMax/>
          <dgm:chPref val="3"/>
        </dgm:presLayoutVars>
      </dgm:prSet>
      <dgm:spPr/>
    </dgm:pt>
    <dgm:pt modelId="{342010AA-70F6-4E07-BE50-7F34C856BD7E}" type="pres">
      <dgm:prSet presAssocID="{EBB2C772-78A8-45A2-AD67-5CF9BD5E9882}" presName="titleText2" presStyleLbl="fgAcc1" presStyleIdx="4" presStyleCnt="7">
        <dgm:presLayoutVars>
          <dgm:chMax val="0"/>
          <dgm:chPref val="0"/>
        </dgm:presLayoutVars>
      </dgm:prSet>
      <dgm:spPr/>
    </dgm:pt>
    <dgm:pt modelId="{2F36D79D-6A2B-4B9C-A4A9-55D061B2334B}" type="pres">
      <dgm:prSet presAssocID="{EBB2C772-78A8-45A2-AD67-5CF9BD5E9882}" presName="rootConnector" presStyleLbl="node3" presStyleIdx="0" presStyleCnt="0"/>
      <dgm:spPr/>
    </dgm:pt>
    <dgm:pt modelId="{706FABD4-8758-465C-B598-20AB61670DB8}" type="pres">
      <dgm:prSet presAssocID="{EBB2C772-78A8-45A2-AD67-5CF9BD5E9882}" presName="hierChild4" presStyleCnt="0"/>
      <dgm:spPr/>
    </dgm:pt>
    <dgm:pt modelId="{8FB5C52C-091A-4C85-A6E8-2BDF2F03C827}" type="pres">
      <dgm:prSet presAssocID="{EBB2C772-78A8-45A2-AD67-5CF9BD5E9882}" presName="hierChild5" presStyleCnt="0"/>
      <dgm:spPr/>
    </dgm:pt>
    <dgm:pt modelId="{E4DD08BF-DFD8-4942-8770-002C688F37F5}" type="pres">
      <dgm:prSet presAssocID="{8E5371B0-DB1E-4553-B809-96B451165D92}" presName="Name37" presStyleLbl="parChTrans1D3" presStyleIdx="4" presStyleCnt="6"/>
      <dgm:spPr/>
    </dgm:pt>
    <dgm:pt modelId="{DB71990C-AF56-4D8A-BEFC-32424DC10CBB}" type="pres">
      <dgm:prSet presAssocID="{BD479EE0-6B5A-47A5-BAF0-6F8AFFF214A0}" presName="hierRoot2" presStyleCnt="0">
        <dgm:presLayoutVars>
          <dgm:hierBranch val="init"/>
        </dgm:presLayoutVars>
      </dgm:prSet>
      <dgm:spPr/>
    </dgm:pt>
    <dgm:pt modelId="{849C835E-3C2B-4552-9CE3-A555B6D9FA51}" type="pres">
      <dgm:prSet presAssocID="{BD479EE0-6B5A-47A5-BAF0-6F8AFFF214A0}" presName="rootComposite" presStyleCnt="0"/>
      <dgm:spPr/>
    </dgm:pt>
    <dgm:pt modelId="{F0784780-1203-4056-AB11-EDBEBB6A1B14}" type="pres">
      <dgm:prSet presAssocID="{BD479EE0-6B5A-47A5-BAF0-6F8AFFF214A0}" presName="rootText" presStyleLbl="node1" presStyleIdx="5" presStyleCnt="7">
        <dgm:presLayoutVars>
          <dgm:chMax/>
          <dgm:chPref val="3"/>
        </dgm:presLayoutVars>
      </dgm:prSet>
      <dgm:spPr/>
    </dgm:pt>
    <dgm:pt modelId="{78D979C3-E386-4724-A6FE-FF2059FD5489}" type="pres">
      <dgm:prSet presAssocID="{BD479EE0-6B5A-47A5-BAF0-6F8AFFF214A0}" presName="titleText2" presStyleLbl="fgAcc1" presStyleIdx="5" presStyleCnt="7">
        <dgm:presLayoutVars>
          <dgm:chMax val="0"/>
          <dgm:chPref val="0"/>
        </dgm:presLayoutVars>
      </dgm:prSet>
      <dgm:spPr/>
    </dgm:pt>
    <dgm:pt modelId="{4A95BC33-C1FA-4950-91B7-437B56D3C2F7}" type="pres">
      <dgm:prSet presAssocID="{BD479EE0-6B5A-47A5-BAF0-6F8AFFF214A0}" presName="rootConnector" presStyleLbl="node3" presStyleIdx="0" presStyleCnt="0"/>
      <dgm:spPr/>
    </dgm:pt>
    <dgm:pt modelId="{462DABC0-CC43-4AC0-855C-4E15C51EB8EF}" type="pres">
      <dgm:prSet presAssocID="{BD479EE0-6B5A-47A5-BAF0-6F8AFFF214A0}" presName="hierChild4" presStyleCnt="0"/>
      <dgm:spPr/>
    </dgm:pt>
    <dgm:pt modelId="{3AF052CF-181C-4788-AD62-6E0FD8694CE9}" type="pres">
      <dgm:prSet presAssocID="{BD479EE0-6B5A-47A5-BAF0-6F8AFFF214A0}" presName="hierChild5" presStyleCnt="0"/>
      <dgm:spPr/>
    </dgm:pt>
    <dgm:pt modelId="{FF2F7949-34B2-4213-B769-156B9323AFA0}" type="pres">
      <dgm:prSet presAssocID="{30124887-1CF2-41C5-B1C6-E2040E07ED07}" presName="Name37" presStyleLbl="parChTrans1D3" presStyleIdx="5" presStyleCnt="6"/>
      <dgm:spPr/>
    </dgm:pt>
    <dgm:pt modelId="{D0D6417A-EFB4-4396-85DD-A5F0ECC53002}" type="pres">
      <dgm:prSet presAssocID="{8F020184-42A4-4420-B7D5-501383B3DB58}" presName="hierRoot2" presStyleCnt="0">
        <dgm:presLayoutVars>
          <dgm:hierBranch val="init"/>
        </dgm:presLayoutVars>
      </dgm:prSet>
      <dgm:spPr/>
    </dgm:pt>
    <dgm:pt modelId="{C3B743B2-4270-45D8-972D-B4B2CA567E51}" type="pres">
      <dgm:prSet presAssocID="{8F020184-42A4-4420-B7D5-501383B3DB58}" presName="rootComposite" presStyleCnt="0"/>
      <dgm:spPr/>
    </dgm:pt>
    <dgm:pt modelId="{DB4C4296-601E-4B38-9AE3-59E38C091844}" type="pres">
      <dgm:prSet presAssocID="{8F020184-42A4-4420-B7D5-501383B3DB58}" presName="rootText" presStyleLbl="node1" presStyleIdx="6" presStyleCnt="7">
        <dgm:presLayoutVars>
          <dgm:chMax/>
          <dgm:chPref val="3"/>
        </dgm:presLayoutVars>
      </dgm:prSet>
      <dgm:spPr/>
    </dgm:pt>
    <dgm:pt modelId="{BC9EE74D-2A9F-4998-AEEB-E88580033A92}" type="pres">
      <dgm:prSet presAssocID="{8F020184-42A4-4420-B7D5-501383B3DB58}" presName="titleText2" presStyleLbl="fgAcc1" presStyleIdx="6" presStyleCnt="7">
        <dgm:presLayoutVars>
          <dgm:chMax val="0"/>
          <dgm:chPref val="0"/>
        </dgm:presLayoutVars>
      </dgm:prSet>
      <dgm:spPr/>
    </dgm:pt>
    <dgm:pt modelId="{F4E5DA24-DED9-498B-9677-F6A545C99576}" type="pres">
      <dgm:prSet presAssocID="{8F020184-42A4-4420-B7D5-501383B3DB58}" presName="rootConnector" presStyleLbl="node3" presStyleIdx="0" presStyleCnt="0"/>
      <dgm:spPr/>
    </dgm:pt>
    <dgm:pt modelId="{F6D8FBE5-6D0E-4246-8764-0F901413FE33}" type="pres">
      <dgm:prSet presAssocID="{8F020184-42A4-4420-B7D5-501383B3DB58}" presName="hierChild4" presStyleCnt="0"/>
      <dgm:spPr/>
    </dgm:pt>
    <dgm:pt modelId="{9F82AE80-B824-4F54-8FB1-DB03243BAFA6}" type="pres">
      <dgm:prSet presAssocID="{8F020184-42A4-4420-B7D5-501383B3DB58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694EC201-0902-4211-B5F1-934C92943282}" type="presOf" srcId="{8F020184-42A4-4420-B7D5-501383B3DB58}" destId="{DB4C4296-601E-4B38-9AE3-59E38C091844}" srcOrd="0" destOrd="0" presId="urn:microsoft.com/office/officeart/2008/layout/NameandTitleOrganizationalChart"/>
    <dgm:cxn modelId="{0560220A-E8EF-49BE-BC2A-2E35E11355A3}" type="presOf" srcId="{3288ECB3-4046-410A-BC4F-DDCD6F539020}" destId="{8FE6D127-7FFB-4880-A917-0FB42821FD73}" srcOrd="0" destOrd="0" presId="urn:microsoft.com/office/officeart/2008/layout/NameandTitleOrganizationalChart"/>
    <dgm:cxn modelId="{E3BB4118-1162-4B50-B7FA-D582008B57E3}" type="presOf" srcId="{D6D578C9-4B17-48CD-960E-258383979708}" destId="{DC6AF9C8-7BFF-4D70-A6E8-4A65D01CE0C9}" srcOrd="0" destOrd="0" presId="urn:microsoft.com/office/officeart/2008/layout/NameandTitleOrganizationalChart"/>
    <dgm:cxn modelId="{4A9D6820-98CB-444F-81F1-3E35C47DD7B4}" type="presOf" srcId="{D4BD3D8D-C27A-4000-BCC4-C9DF6BB68F84}" destId="{78D979C3-E386-4724-A6FE-FF2059FD5489}" srcOrd="0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9B55F529-20EA-4553-9A1A-4041D958F916}" type="presOf" srcId="{8E5371B0-DB1E-4553-B809-96B451165D92}" destId="{E4DD08BF-DFD8-4942-8770-002C688F37F5}" srcOrd="0" destOrd="0" presId="urn:microsoft.com/office/officeart/2008/layout/NameandTitleOrganizationalChart"/>
    <dgm:cxn modelId="{23FBCE2D-604A-4ACD-A5AC-626B06F872F9}" type="presOf" srcId="{AF103BAE-575C-4EA0-8EAB-D3DE127356D8}" destId="{C5E68B1C-1F8F-4658-84E0-0328B2F2E2C4}" srcOrd="0" destOrd="0" presId="urn:microsoft.com/office/officeart/2008/layout/NameandTitleOrganizationalChart"/>
    <dgm:cxn modelId="{3D17AF31-30E1-4B30-8C75-92497ACDB764}" srcId="{2DAC0C1A-6DE3-4A8F-8189-CAEF01905A93}" destId="{3288ECB3-4046-410A-BC4F-DDCD6F539020}" srcOrd="2" destOrd="0" parTransId="{99C7C120-6ADB-4336-957C-73FDCC007E5F}" sibTransId="{AF103BAE-575C-4EA0-8EAB-D3DE127356D8}"/>
    <dgm:cxn modelId="{57495F3F-C127-4016-9ED1-B7D7958BC304}" type="presOf" srcId="{8F020184-42A4-4420-B7D5-501383B3DB58}" destId="{F4E5DA24-DED9-498B-9677-F6A545C99576}" srcOrd="1" destOrd="0" presId="urn:microsoft.com/office/officeart/2008/layout/NameandTitleOrganizationalChart"/>
    <dgm:cxn modelId="{D15FFA3F-89DE-4B46-939A-E34039F21507}" srcId="{2DAC0C1A-6DE3-4A8F-8189-CAEF01905A93}" destId="{EBB2C772-78A8-45A2-AD67-5CF9BD5E9882}" srcOrd="3" destOrd="0" parTransId="{D6D578C9-4B17-48CD-960E-258383979708}" sibTransId="{65912C23-69A9-4F44-B6C0-12CE4511C938}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D6BE2763-BB7A-4856-AD1E-92F52646FFE4}" srcId="{2DAC0C1A-6DE3-4A8F-8189-CAEF01905A93}" destId="{E8F908AC-E783-4B30-9324-1692FE8D08FE}" srcOrd="0" destOrd="0" parTransId="{D7835289-D906-4E6A-BEDD-169A884DE089}" sibTransId="{60F0101F-4368-4BFA-846E-417668AACB73}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20056F6C-C073-426E-BFE4-FE5D999765F8}" type="presOf" srcId="{99C7C120-6ADB-4336-957C-73FDCC007E5F}" destId="{E948774B-3136-4BEB-8B1A-0C3140F045F5}" srcOrd="0" destOrd="0" presId="urn:microsoft.com/office/officeart/2008/layout/NameandTitleOrganizationalChart"/>
    <dgm:cxn modelId="{07D9B34C-1FD6-44BF-8BAB-97086B578EF7}" type="presOf" srcId="{8D8B468B-BBB0-4000-B8B9-6B8AB24C8CB7}" destId="{BC9EE74D-2A9F-4998-AEEB-E88580033A92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6801B555-24D4-480C-B343-770C6F2DF948}" srcId="{2DAC0C1A-6DE3-4A8F-8189-CAEF01905A93}" destId="{0D2FAE70-1771-46F6-B12E-A311A9D16C52}" srcOrd="1" destOrd="0" parTransId="{E608B710-FE24-455E-8F3E-41106F1B3F6A}" sibTransId="{41F03DA1-5A95-4E01-AC29-127E51E40B96}"/>
    <dgm:cxn modelId="{87403B83-DCCE-4524-ADF0-B470697131AA}" type="presOf" srcId="{E8F908AC-E783-4B30-9324-1692FE8D08FE}" destId="{3289492B-EBC8-4593-9DF6-AF36CC6DD237}" srcOrd="1" destOrd="0" presId="urn:microsoft.com/office/officeart/2008/layout/NameandTitleOrganizationalChart"/>
    <dgm:cxn modelId="{BE684B84-AF76-4C26-A0E3-9BFCC878D7B2}" type="presOf" srcId="{65912C23-69A9-4F44-B6C0-12CE4511C938}" destId="{342010AA-70F6-4E07-BE50-7F34C856BD7E}" srcOrd="0" destOrd="0" presId="urn:microsoft.com/office/officeart/2008/layout/NameandTitleOrganizationalChart"/>
    <dgm:cxn modelId="{2EAEC389-B2FA-4876-B613-0637971FD039}" type="presOf" srcId="{D7835289-D906-4E6A-BEDD-169A884DE089}" destId="{8C0C9BBC-E222-4A92-BD41-EA80E45F104A}" srcOrd="0" destOrd="0" presId="urn:microsoft.com/office/officeart/2008/layout/NameandTitleOrganizationalChart"/>
    <dgm:cxn modelId="{8E9F8C8C-9F42-4233-9E34-F31301048B51}" srcId="{2DAC0C1A-6DE3-4A8F-8189-CAEF01905A93}" destId="{BD479EE0-6B5A-47A5-BAF0-6F8AFFF214A0}" srcOrd="4" destOrd="0" parTransId="{8E5371B0-DB1E-4553-B809-96B451165D92}" sibTransId="{D4BD3D8D-C27A-4000-BCC4-C9DF6BB68F84}"/>
    <dgm:cxn modelId="{5BD6B38E-5076-4DD2-BE2B-08F8D4F46C03}" type="presOf" srcId="{EBB2C772-78A8-45A2-AD67-5CF9BD5E9882}" destId="{1C1E9E7A-F95A-452E-A5E8-22CCB1E0D200}" srcOrd="0" destOrd="0" presId="urn:microsoft.com/office/officeart/2008/layout/NameandTitleOrganizationalChart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FBCFDE93-F224-4A0E-A1ED-1A40FD712129}" type="presOf" srcId="{3288ECB3-4046-410A-BC4F-DDCD6F539020}" destId="{F5C6EF95-4EF0-4B58-AC83-DC50746150D3}" srcOrd="1" destOrd="0" presId="urn:microsoft.com/office/officeart/2008/layout/NameandTitleOrganizationalChart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909788AB-8ADE-4ED4-9BA7-7966D6F1955F}" type="presOf" srcId="{30124887-1CF2-41C5-B1C6-E2040E07ED07}" destId="{FF2F7949-34B2-4213-B769-156B9323AFA0}" srcOrd="0" destOrd="0" presId="urn:microsoft.com/office/officeart/2008/layout/NameandTitleOrganizationalChart"/>
    <dgm:cxn modelId="{A32EBCB3-263A-4662-9808-3087D0B3F77D}" type="presOf" srcId="{EBB2C772-78A8-45A2-AD67-5CF9BD5E9882}" destId="{2F36D79D-6A2B-4B9C-A4A9-55D061B2334B}" srcOrd="1" destOrd="0" presId="urn:microsoft.com/office/officeart/2008/layout/NameandTitleOrganizationalChart"/>
    <dgm:cxn modelId="{9C0486C0-DC9D-41B4-B477-AA5230A56018}" type="presOf" srcId="{0D2FAE70-1771-46F6-B12E-A311A9D16C52}" destId="{253BBB64-FD95-489D-9C78-327C9DE05B39}" srcOrd="0" destOrd="0" presId="urn:microsoft.com/office/officeart/2008/layout/NameandTitleOrganizationalChart"/>
    <dgm:cxn modelId="{97E494C5-CE01-466A-B9B2-804A7C323BE1}" type="presOf" srcId="{BD479EE0-6B5A-47A5-BAF0-6F8AFFF214A0}" destId="{4A95BC33-C1FA-4950-91B7-437B56D3C2F7}" srcOrd="1" destOrd="0" presId="urn:microsoft.com/office/officeart/2008/layout/NameandTitleOrganizationalChart"/>
    <dgm:cxn modelId="{890B89C8-BFA2-4BA4-BF3B-6DB437CEA0AB}" type="presOf" srcId="{41F03DA1-5A95-4E01-AC29-127E51E40B96}" destId="{9FD24CCD-A3BA-4412-A88B-3C8DF6CC5D22}" srcOrd="0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EF234ACD-43F5-4D7E-8FE0-0B13D91447BA}" type="presOf" srcId="{BD479EE0-6B5A-47A5-BAF0-6F8AFFF214A0}" destId="{F0784780-1203-4056-AB11-EDBEBB6A1B14}" srcOrd="0" destOrd="0" presId="urn:microsoft.com/office/officeart/2008/layout/NameandTitleOrganizationalChart"/>
    <dgm:cxn modelId="{845379CF-3988-47AC-9345-F216416C09FE}" type="presOf" srcId="{60F0101F-4368-4BFA-846E-417668AACB73}" destId="{0AB60697-9E9D-4065-9DE8-AD6950EF893F}" srcOrd="0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B5DBC7DC-E1A4-45C5-9989-0B9E74FE0E7C}" type="presOf" srcId="{E608B710-FE24-455E-8F3E-41106F1B3F6A}" destId="{D8384C7C-C035-4473-BC7F-F2DDEA1A61B5}" srcOrd="0" destOrd="0" presId="urn:microsoft.com/office/officeart/2008/layout/NameandTitleOrganizationalChart"/>
    <dgm:cxn modelId="{C5703BE1-3195-4B04-B82E-5D0CC33C7E5D}" srcId="{2DAC0C1A-6DE3-4A8F-8189-CAEF01905A93}" destId="{8F020184-42A4-4420-B7D5-501383B3DB58}" srcOrd="5" destOrd="0" parTransId="{30124887-1CF2-41C5-B1C6-E2040E07ED07}" sibTransId="{8D8B468B-BBB0-4000-B8B9-6B8AB24C8CB7}"/>
    <dgm:cxn modelId="{EB30A8E6-6E92-4896-8E42-5FEC2558FA9A}" type="presOf" srcId="{0D2FAE70-1771-46F6-B12E-A311A9D16C52}" destId="{F14F07C1-1D03-46DE-B09D-6A1B683F47E8}" srcOrd="1" destOrd="0" presId="urn:microsoft.com/office/officeart/2008/layout/NameandTitleOrganizationalChart"/>
    <dgm:cxn modelId="{674ACFF0-34ED-4EA7-A279-AF6BE4E889F7}" type="presOf" srcId="{E8F908AC-E783-4B30-9324-1692FE8D08FE}" destId="{4D264939-7277-495D-AC13-40A27AB2AA13}" srcOrd="0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B6993A17-353C-4BA1-A6FC-C1E527C46238}" type="presParOf" srcId="{8A7BB7E3-FFBE-4841-949A-79B05CC827BE}" destId="{8C0C9BBC-E222-4A92-BD41-EA80E45F104A}" srcOrd="0" destOrd="0" presId="urn:microsoft.com/office/officeart/2008/layout/NameandTitleOrganizationalChart"/>
    <dgm:cxn modelId="{D15589AA-11F8-42E0-8D1F-A946C8C0A079}" type="presParOf" srcId="{8A7BB7E3-FFBE-4841-949A-79B05CC827BE}" destId="{386D328E-3A79-47ED-83AE-82866D48CC5F}" srcOrd="1" destOrd="0" presId="urn:microsoft.com/office/officeart/2008/layout/NameandTitleOrganizationalChart"/>
    <dgm:cxn modelId="{BEDA9777-C1CC-4459-8E14-3E1118CBD329}" type="presParOf" srcId="{386D328E-3A79-47ED-83AE-82866D48CC5F}" destId="{17D078FB-E594-49A5-A226-71E783193969}" srcOrd="0" destOrd="0" presId="urn:microsoft.com/office/officeart/2008/layout/NameandTitleOrganizationalChart"/>
    <dgm:cxn modelId="{1728553E-00BD-4818-B164-BF6C4E3949D0}" type="presParOf" srcId="{17D078FB-E594-49A5-A226-71E783193969}" destId="{4D264939-7277-495D-AC13-40A27AB2AA13}" srcOrd="0" destOrd="0" presId="urn:microsoft.com/office/officeart/2008/layout/NameandTitleOrganizationalChart"/>
    <dgm:cxn modelId="{B5F1D263-099E-4C4A-B244-F5D0EEE71E57}" type="presParOf" srcId="{17D078FB-E594-49A5-A226-71E783193969}" destId="{0AB60697-9E9D-4065-9DE8-AD6950EF893F}" srcOrd="1" destOrd="0" presId="urn:microsoft.com/office/officeart/2008/layout/NameandTitleOrganizationalChart"/>
    <dgm:cxn modelId="{FB70BF41-F41C-474B-BE38-AC18D71228ED}" type="presParOf" srcId="{17D078FB-E594-49A5-A226-71E783193969}" destId="{3289492B-EBC8-4593-9DF6-AF36CC6DD237}" srcOrd="2" destOrd="0" presId="urn:microsoft.com/office/officeart/2008/layout/NameandTitleOrganizationalChart"/>
    <dgm:cxn modelId="{56A415BD-91DE-4C34-AE1C-5DA9A911CE00}" type="presParOf" srcId="{386D328E-3A79-47ED-83AE-82866D48CC5F}" destId="{62717371-8C48-4178-A7B5-B4C4EBCA8C09}" srcOrd="1" destOrd="0" presId="urn:microsoft.com/office/officeart/2008/layout/NameandTitleOrganizationalChart"/>
    <dgm:cxn modelId="{EA77129B-FEBA-4559-8123-B2B7E8176B97}" type="presParOf" srcId="{386D328E-3A79-47ED-83AE-82866D48CC5F}" destId="{9508A1A3-7AF8-466C-AAA6-DB4FDBBDC69D}" srcOrd="2" destOrd="0" presId="urn:microsoft.com/office/officeart/2008/layout/NameandTitleOrganizationalChart"/>
    <dgm:cxn modelId="{36ADE54E-3E48-4952-95D8-88C19C47FD4B}" type="presParOf" srcId="{8A7BB7E3-FFBE-4841-949A-79B05CC827BE}" destId="{D8384C7C-C035-4473-BC7F-F2DDEA1A61B5}" srcOrd="2" destOrd="0" presId="urn:microsoft.com/office/officeart/2008/layout/NameandTitleOrganizationalChart"/>
    <dgm:cxn modelId="{363425B6-D5A3-4974-A39C-583667765C58}" type="presParOf" srcId="{8A7BB7E3-FFBE-4841-949A-79B05CC827BE}" destId="{0179A64C-053E-417D-92F5-29BD60D6AF2A}" srcOrd="3" destOrd="0" presId="urn:microsoft.com/office/officeart/2008/layout/NameandTitleOrganizationalChart"/>
    <dgm:cxn modelId="{C1254EED-B95C-4142-84D3-D72FD198C0E9}" type="presParOf" srcId="{0179A64C-053E-417D-92F5-29BD60D6AF2A}" destId="{34B4C4D1-098D-4A49-98D2-57A8A95986EE}" srcOrd="0" destOrd="0" presId="urn:microsoft.com/office/officeart/2008/layout/NameandTitleOrganizationalChart"/>
    <dgm:cxn modelId="{F3C7891E-4030-4F14-9413-FFB129345CFB}" type="presParOf" srcId="{34B4C4D1-098D-4A49-98D2-57A8A95986EE}" destId="{253BBB64-FD95-489D-9C78-327C9DE05B39}" srcOrd="0" destOrd="0" presId="urn:microsoft.com/office/officeart/2008/layout/NameandTitleOrganizationalChart"/>
    <dgm:cxn modelId="{484FBDE2-8015-431E-9914-E30109F1E642}" type="presParOf" srcId="{34B4C4D1-098D-4A49-98D2-57A8A95986EE}" destId="{9FD24CCD-A3BA-4412-A88B-3C8DF6CC5D22}" srcOrd="1" destOrd="0" presId="urn:microsoft.com/office/officeart/2008/layout/NameandTitleOrganizationalChart"/>
    <dgm:cxn modelId="{FE7E9B4C-8BA7-4513-AC70-59C84361C891}" type="presParOf" srcId="{34B4C4D1-098D-4A49-98D2-57A8A95986EE}" destId="{F14F07C1-1D03-46DE-B09D-6A1B683F47E8}" srcOrd="2" destOrd="0" presId="urn:microsoft.com/office/officeart/2008/layout/NameandTitleOrganizationalChart"/>
    <dgm:cxn modelId="{3CC53A9F-3280-4DFE-BABC-F3C75B7314FC}" type="presParOf" srcId="{0179A64C-053E-417D-92F5-29BD60D6AF2A}" destId="{3D804E0C-0055-45C1-B881-8B77F784B24A}" srcOrd="1" destOrd="0" presId="urn:microsoft.com/office/officeart/2008/layout/NameandTitleOrganizationalChart"/>
    <dgm:cxn modelId="{90230AB7-56D2-433F-AF21-E32C1085A1D5}" type="presParOf" srcId="{0179A64C-053E-417D-92F5-29BD60D6AF2A}" destId="{18DCAA0A-A719-449B-8E35-8DFBA5798DE9}" srcOrd="2" destOrd="0" presId="urn:microsoft.com/office/officeart/2008/layout/NameandTitleOrganizationalChart"/>
    <dgm:cxn modelId="{0570DC0F-4B11-46B6-BAE6-493904737885}" type="presParOf" srcId="{8A7BB7E3-FFBE-4841-949A-79B05CC827BE}" destId="{E948774B-3136-4BEB-8B1A-0C3140F045F5}" srcOrd="4" destOrd="0" presId="urn:microsoft.com/office/officeart/2008/layout/NameandTitleOrganizationalChart"/>
    <dgm:cxn modelId="{028396CE-FB04-416A-BF4C-2A0A58BB3869}" type="presParOf" srcId="{8A7BB7E3-FFBE-4841-949A-79B05CC827BE}" destId="{7B6A2892-4571-42D8-A4FC-FFEFE339135A}" srcOrd="5" destOrd="0" presId="urn:microsoft.com/office/officeart/2008/layout/NameandTitleOrganizationalChart"/>
    <dgm:cxn modelId="{CDAC4C6B-2454-41D5-B163-7EA148B941DF}" type="presParOf" srcId="{7B6A2892-4571-42D8-A4FC-FFEFE339135A}" destId="{D5A00E04-7986-4C4F-AAEF-1007ABA05F67}" srcOrd="0" destOrd="0" presId="urn:microsoft.com/office/officeart/2008/layout/NameandTitleOrganizationalChart"/>
    <dgm:cxn modelId="{F9B0AF1A-2A79-4DD1-B11C-AF0183C71EA3}" type="presParOf" srcId="{D5A00E04-7986-4C4F-AAEF-1007ABA05F67}" destId="{8FE6D127-7FFB-4880-A917-0FB42821FD73}" srcOrd="0" destOrd="0" presId="urn:microsoft.com/office/officeart/2008/layout/NameandTitleOrganizationalChart"/>
    <dgm:cxn modelId="{EF1E49C4-7856-41B8-BA3D-D13B1EC9D841}" type="presParOf" srcId="{D5A00E04-7986-4C4F-AAEF-1007ABA05F67}" destId="{C5E68B1C-1F8F-4658-84E0-0328B2F2E2C4}" srcOrd="1" destOrd="0" presId="urn:microsoft.com/office/officeart/2008/layout/NameandTitleOrganizationalChart"/>
    <dgm:cxn modelId="{E5B73A27-2361-4679-B6CF-B2CA461E221A}" type="presParOf" srcId="{D5A00E04-7986-4C4F-AAEF-1007ABA05F67}" destId="{F5C6EF95-4EF0-4B58-AC83-DC50746150D3}" srcOrd="2" destOrd="0" presId="urn:microsoft.com/office/officeart/2008/layout/NameandTitleOrganizationalChart"/>
    <dgm:cxn modelId="{A1A50FA5-11DB-4A12-9DCA-D1C8464620E2}" type="presParOf" srcId="{7B6A2892-4571-42D8-A4FC-FFEFE339135A}" destId="{322B53A5-E212-4B60-8224-5631149F7BE9}" srcOrd="1" destOrd="0" presId="urn:microsoft.com/office/officeart/2008/layout/NameandTitleOrganizationalChart"/>
    <dgm:cxn modelId="{681D8565-BCD4-478F-A92D-4646E3F81475}" type="presParOf" srcId="{7B6A2892-4571-42D8-A4FC-FFEFE339135A}" destId="{71E3EB96-AC01-4860-9185-EACB3D39CE62}" srcOrd="2" destOrd="0" presId="urn:microsoft.com/office/officeart/2008/layout/NameandTitleOrganizationalChart"/>
    <dgm:cxn modelId="{2005B1A4-CD6B-4EF1-9A4B-3EEF0C6756A5}" type="presParOf" srcId="{8A7BB7E3-FFBE-4841-949A-79B05CC827BE}" destId="{DC6AF9C8-7BFF-4D70-A6E8-4A65D01CE0C9}" srcOrd="6" destOrd="0" presId="urn:microsoft.com/office/officeart/2008/layout/NameandTitleOrganizationalChart"/>
    <dgm:cxn modelId="{C7B52195-C636-4CD4-A27F-03E70829723D}" type="presParOf" srcId="{8A7BB7E3-FFBE-4841-949A-79B05CC827BE}" destId="{92DB1208-EDB3-4C75-801E-A762E64F0200}" srcOrd="7" destOrd="0" presId="urn:microsoft.com/office/officeart/2008/layout/NameandTitleOrganizationalChart"/>
    <dgm:cxn modelId="{3EFE7A94-49D9-4A41-B169-5A561CC5D9CD}" type="presParOf" srcId="{92DB1208-EDB3-4C75-801E-A762E64F0200}" destId="{667FA1F1-B406-4D6F-9DCB-E6CE50A40838}" srcOrd="0" destOrd="0" presId="urn:microsoft.com/office/officeart/2008/layout/NameandTitleOrganizationalChart"/>
    <dgm:cxn modelId="{20C120DC-F509-4F12-89D5-965E40E83008}" type="presParOf" srcId="{667FA1F1-B406-4D6F-9DCB-E6CE50A40838}" destId="{1C1E9E7A-F95A-452E-A5E8-22CCB1E0D200}" srcOrd="0" destOrd="0" presId="urn:microsoft.com/office/officeart/2008/layout/NameandTitleOrganizationalChart"/>
    <dgm:cxn modelId="{F9E8B17C-F03A-45B2-8A41-C137638C2F3C}" type="presParOf" srcId="{667FA1F1-B406-4D6F-9DCB-E6CE50A40838}" destId="{342010AA-70F6-4E07-BE50-7F34C856BD7E}" srcOrd="1" destOrd="0" presId="urn:microsoft.com/office/officeart/2008/layout/NameandTitleOrganizationalChart"/>
    <dgm:cxn modelId="{ADDC4EC8-5661-40F8-B9C7-27B22D89BB2C}" type="presParOf" srcId="{667FA1F1-B406-4D6F-9DCB-E6CE50A40838}" destId="{2F36D79D-6A2B-4B9C-A4A9-55D061B2334B}" srcOrd="2" destOrd="0" presId="urn:microsoft.com/office/officeart/2008/layout/NameandTitleOrganizationalChart"/>
    <dgm:cxn modelId="{DDDAEEFF-563B-4225-868F-ABBC6351396A}" type="presParOf" srcId="{92DB1208-EDB3-4C75-801E-A762E64F0200}" destId="{706FABD4-8758-465C-B598-20AB61670DB8}" srcOrd="1" destOrd="0" presId="urn:microsoft.com/office/officeart/2008/layout/NameandTitleOrganizationalChart"/>
    <dgm:cxn modelId="{910FC881-A28C-4B3B-8369-70CF7F9E7FF8}" type="presParOf" srcId="{92DB1208-EDB3-4C75-801E-A762E64F0200}" destId="{8FB5C52C-091A-4C85-A6E8-2BDF2F03C827}" srcOrd="2" destOrd="0" presId="urn:microsoft.com/office/officeart/2008/layout/NameandTitleOrganizationalChart"/>
    <dgm:cxn modelId="{33FF921F-2B94-4AD0-AA27-23F3AAB6C5F1}" type="presParOf" srcId="{8A7BB7E3-FFBE-4841-949A-79B05CC827BE}" destId="{E4DD08BF-DFD8-4942-8770-002C688F37F5}" srcOrd="8" destOrd="0" presId="urn:microsoft.com/office/officeart/2008/layout/NameandTitleOrganizationalChart"/>
    <dgm:cxn modelId="{60951C15-B1A1-4A05-9A73-607B2D11D9A4}" type="presParOf" srcId="{8A7BB7E3-FFBE-4841-949A-79B05CC827BE}" destId="{DB71990C-AF56-4D8A-BEFC-32424DC10CBB}" srcOrd="9" destOrd="0" presId="urn:microsoft.com/office/officeart/2008/layout/NameandTitleOrganizationalChart"/>
    <dgm:cxn modelId="{AE18E800-1ADD-44BD-8484-AC9B31A36850}" type="presParOf" srcId="{DB71990C-AF56-4D8A-BEFC-32424DC10CBB}" destId="{849C835E-3C2B-4552-9CE3-A555B6D9FA51}" srcOrd="0" destOrd="0" presId="urn:microsoft.com/office/officeart/2008/layout/NameandTitleOrganizationalChart"/>
    <dgm:cxn modelId="{FAD0F10C-0CCB-4CEA-A78F-DEFCA2017389}" type="presParOf" srcId="{849C835E-3C2B-4552-9CE3-A555B6D9FA51}" destId="{F0784780-1203-4056-AB11-EDBEBB6A1B14}" srcOrd="0" destOrd="0" presId="urn:microsoft.com/office/officeart/2008/layout/NameandTitleOrganizationalChart"/>
    <dgm:cxn modelId="{6DB359D7-8948-44E5-8C6A-73A91F07B069}" type="presParOf" srcId="{849C835E-3C2B-4552-9CE3-A555B6D9FA51}" destId="{78D979C3-E386-4724-A6FE-FF2059FD5489}" srcOrd="1" destOrd="0" presId="urn:microsoft.com/office/officeart/2008/layout/NameandTitleOrganizationalChart"/>
    <dgm:cxn modelId="{5FFFF9A3-8E51-4692-AD84-CBBA2FCBF685}" type="presParOf" srcId="{849C835E-3C2B-4552-9CE3-A555B6D9FA51}" destId="{4A95BC33-C1FA-4950-91B7-437B56D3C2F7}" srcOrd="2" destOrd="0" presId="urn:microsoft.com/office/officeart/2008/layout/NameandTitleOrganizationalChart"/>
    <dgm:cxn modelId="{DCB6B8D4-B084-43BD-A6F5-A33E1AD82FA6}" type="presParOf" srcId="{DB71990C-AF56-4D8A-BEFC-32424DC10CBB}" destId="{462DABC0-CC43-4AC0-855C-4E15C51EB8EF}" srcOrd="1" destOrd="0" presId="urn:microsoft.com/office/officeart/2008/layout/NameandTitleOrganizationalChart"/>
    <dgm:cxn modelId="{890C66F3-E0B3-4A07-8B78-A08D635CF5F2}" type="presParOf" srcId="{DB71990C-AF56-4D8A-BEFC-32424DC10CBB}" destId="{3AF052CF-181C-4788-AD62-6E0FD8694CE9}" srcOrd="2" destOrd="0" presId="urn:microsoft.com/office/officeart/2008/layout/NameandTitleOrganizationalChart"/>
    <dgm:cxn modelId="{FE818832-AC9D-403D-B48D-CA612AB7ED46}" type="presParOf" srcId="{8A7BB7E3-FFBE-4841-949A-79B05CC827BE}" destId="{FF2F7949-34B2-4213-B769-156B9323AFA0}" srcOrd="10" destOrd="0" presId="urn:microsoft.com/office/officeart/2008/layout/NameandTitleOrganizationalChart"/>
    <dgm:cxn modelId="{59078B65-CFF3-4472-A4E8-F956366FE039}" type="presParOf" srcId="{8A7BB7E3-FFBE-4841-949A-79B05CC827BE}" destId="{D0D6417A-EFB4-4396-85DD-A5F0ECC53002}" srcOrd="11" destOrd="0" presId="urn:microsoft.com/office/officeart/2008/layout/NameandTitleOrganizationalChart"/>
    <dgm:cxn modelId="{2A4C9190-7BB8-44F0-98C9-49E6579C4189}" type="presParOf" srcId="{D0D6417A-EFB4-4396-85DD-A5F0ECC53002}" destId="{C3B743B2-4270-45D8-972D-B4B2CA567E51}" srcOrd="0" destOrd="0" presId="urn:microsoft.com/office/officeart/2008/layout/NameandTitleOrganizationalChart"/>
    <dgm:cxn modelId="{DC5D725D-409C-44A5-B840-DCB1D0C64D50}" type="presParOf" srcId="{C3B743B2-4270-45D8-972D-B4B2CA567E51}" destId="{DB4C4296-601E-4B38-9AE3-59E38C091844}" srcOrd="0" destOrd="0" presId="urn:microsoft.com/office/officeart/2008/layout/NameandTitleOrganizationalChart"/>
    <dgm:cxn modelId="{6765070F-291B-4A75-B3F7-86C0E8EC157C}" type="presParOf" srcId="{C3B743B2-4270-45D8-972D-B4B2CA567E51}" destId="{BC9EE74D-2A9F-4998-AEEB-E88580033A92}" srcOrd="1" destOrd="0" presId="urn:microsoft.com/office/officeart/2008/layout/NameandTitleOrganizationalChart"/>
    <dgm:cxn modelId="{5EE1FEE5-3150-4834-B6E5-E4B096403302}" type="presParOf" srcId="{C3B743B2-4270-45D8-972D-B4B2CA567E51}" destId="{F4E5DA24-DED9-498B-9677-F6A545C99576}" srcOrd="2" destOrd="0" presId="urn:microsoft.com/office/officeart/2008/layout/NameandTitleOrganizationalChart"/>
    <dgm:cxn modelId="{A1BD9E5E-8564-4C11-9B76-4BE127938523}" type="presParOf" srcId="{D0D6417A-EFB4-4396-85DD-A5F0ECC53002}" destId="{F6D8FBE5-6D0E-4246-8764-0F901413FE33}" srcOrd="1" destOrd="0" presId="urn:microsoft.com/office/officeart/2008/layout/NameandTitleOrganizationalChart"/>
    <dgm:cxn modelId="{83E93C47-12D6-4F46-9A58-C81D50948DF7}" type="presParOf" srcId="{D0D6417A-EFB4-4396-85DD-A5F0ECC53002}" destId="{9F82AE80-B824-4F54-8FB1-DB03243BAFA6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Chief of Culture</a:t>
          </a:r>
          <a:br>
            <a:rPr lang="en-US"/>
          </a:br>
          <a:r>
            <a:rPr lang="en-US"/>
            <a:t>(Shannon Jackson)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Acting Director, Supervised Group Living / Community Outreach</a:t>
          </a:r>
          <a:br>
            <a:rPr lang="en-US"/>
          </a:br>
          <a:r>
            <a:rPr lang="en-US"/>
            <a:t>(Tony Brewer)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9B527179-AA46-47F5-8AE6-A959FD1BDA31}">
      <dgm:prSet phldrT="[Text]"/>
      <dgm:spPr/>
      <dgm:t>
        <a:bodyPr/>
        <a:lstStyle/>
        <a:p>
          <a:r>
            <a:rPr lang="en-US"/>
            <a:t>Director of Greater Indianapolis Area</a:t>
          </a:r>
          <a:br>
            <a:rPr lang="en-US"/>
          </a:br>
          <a:r>
            <a:rPr lang="en-US"/>
            <a:t>(Sarah Austin)</a:t>
          </a:r>
        </a:p>
      </dgm:t>
    </dgm:pt>
    <dgm:pt modelId="{4101073D-93BE-48B0-84DF-9670002442DD}" type="parTrans" cxnId="{7946B90E-5E37-4A63-86D6-2C3D35E4E2F9}">
      <dgm:prSet/>
      <dgm:spPr/>
      <dgm:t>
        <a:bodyPr/>
        <a:lstStyle/>
        <a:p>
          <a:endParaRPr lang="en-US"/>
        </a:p>
      </dgm:t>
    </dgm:pt>
    <dgm:pt modelId="{29D5A9B9-4BFA-4C8A-9E9B-70367B01CEF8}" type="sibTrans" cxnId="{7946B90E-5E37-4A63-86D6-2C3D35E4E2F9}">
      <dgm:prSet/>
      <dgm:spPr/>
      <dgm:t>
        <a:bodyPr/>
        <a:lstStyle/>
        <a:p>
          <a:endParaRPr lang="en-US"/>
        </a:p>
      </dgm:t>
    </dgm:pt>
    <dgm:pt modelId="{FAAB1A75-4B1C-440F-9EA4-82ACEE8069C9}">
      <dgm:prSet phldrT="[Text]"/>
      <dgm:spPr/>
      <dgm:t>
        <a:bodyPr/>
        <a:lstStyle/>
        <a:p>
          <a:r>
            <a:rPr lang="en-US"/>
            <a:t>Care Manager (11)</a:t>
          </a:r>
        </a:p>
      </dgm:t>
    </dgm:pt>
    <dgm:pt modelId="{E05F1607-CF67-4BBA-BCAA-EF763DD5B68C}" type="parTrans" cxnId="{D8730A81-1528-4DD8-AC72-319DB9B4DABB}">
      <dgm:prSet/>
      <dgm:spPr/>
      <dgm:t>
        <a:bodyPr/>
        <a:lstStyle/>
        <a:p>
          <a:endParaRPr lang="en-US"/>
        </a:p>
      </dgm:t>
    </dgm:pt>
    <dgm:pt modelId="{E6467B5C-426B-409E-A405-46FD950E1E16}" type="sibTrans" cxnId="{D8730A81-1528-4DD8-AC72-319DB9B4DABB}">
      <dgm:prSet/>
      <dgm:spPr/>
      <dgm:t>
        <a:bodyPr/>
        <a:lstStyle/>
        <a:p>
          <a:endParaRPr lang="en-US"/>
        </a:p>
      </dgm:t>
    </dgm:pt>
    <dgm:pt modelId="{0F0F3A3D-B01F-410C-9BC7-0B33965BE581}">
      <dgm:prSet phldrT="[Text]"/>
      <dgm:spPr/>
      <dgm:t>
        <a:bodyPr/>
        <a:lstStyle/>
        <a:p>
          <a:r>
            <a:rPr lang="en-US"/>
            <a:t>Therapist (8)</a:t>
          </a:r>
        </a:p>
      </dgm:t>
    </dgm:pt>
    <dgm:pt modelId="{40B964A0-4EBA-4E87-AC08-CB2FBD9C0F76}" type="parTrans" cxnId="{07BAE881-7060-4150-84D9-0595218D52DE}">
      <dgm:prSet/>
      <dgm:spPr/>
      <dgm:t>
        <a:bodyPr/>
        <a:lstStyle/>
        <a:p>
          <a:endParaRPr lang="en-US"/>
        </a:p>
      </dgm:t>
    </dgm:pt>
    <dgm:pt modelId="{EAED864E-106E-491B-94D2-7A24EFCF4065}" type="sibTrans" cxnId="{07BAE881-7060-4150-84D9-0595218D52DE}">
      <dgm:prSet/>
      <dgm:spPr/>
      <dgm:t>
        <a:bodyPr/>
        <a:lstStyle/>
        <a:p>
          <a:endParaRPr lang="en-US"/>
        </a:p>
      </dgm:t>
    </dgm:pt>
    <dgm:pt modelId="{22EB53F0-3C8D-4FA3-B2CE-373D004A9198}">
      <dgm:prSet phldrT="[Text]"/>
      <dgm:spPr/>
      <dgm:t>
        <a:bodyPr/>
        <a:lstStyle/>
        <a:p>
          <a:r>
            <a:rPr lang="en-US"/>
            <a:t>Psychologist (1)</a:t>
          </a:r>
        </a:p>
      </dgm:t>
    </dgm:pt>
    <dgm:pt modelId="{528101B1-B032-405D-9FBD-5FAD874ED783}" type="parTrans" cxnId="{A402F6FF-8A42-476E-9BF5-0E47E4EFA689}">
      <dgm:prSet/>
      <dgm:spPr/>
      <dgm:t>
        <a:bodyPr/>
        <a:lstStyle/>
        <a:p>
          <a:endParaRPr lang="en-US"/>
        </a:p>
      </dgm:t>
    </dgm:pt>
    <dgm:pt modelId="{77E28BA8-917F-491B-84DC-E915778B1962}" type="sibTrans" cxnId="{A402F6FF-8A42-476E-9BF5-0E47E4EFA689}">
      <dgm:prSet/>
      <dgm:spPr/>
      <dgm:t>
        <a:bodyPr/>
        <a:lstStyle/>
        <a:p>
          <a:endParaRPr lang="en-US"/>
        </a:p>
      </dgm:t>
    </dgm:pt>
    <dgm:pt modelId="{5B971C91-9B82-4E24-AFAC-F3D34910DEDC}">
      <dgm:prSet phldrT="[Text]"/>
      <dgm:spPr/>
      <dgm:t>
        <a:bodyPr/>
        <a:lstStyle/>
        <a:p>
          <a:r>
            <a:rPr lang="en-US"/>
            <a:t>Director of Marketing</a:t>
          </a:r>
          <a:br>
            <a:rPr lang="en-US"/>
          </a:br>
          <a:r>
            <a:rPr lang="en-US"/>
            <a:t>(Zack Jenkins)</a:t>
          </a:r>
        </a:p>
      </dgm:t>
    </dgm:pt>
    <dgm:pt modelId="{6E1614FE-568E-4F3D-BCBD-D678AAE6CC1D}" type="parTrans" cxnId="{D773ED69-4749-490A-A093-C3685052A7C0}">
      <dgm:prSet/>
      <dgm:spPr/>
      <dgm:t>
        <a:bodyPr/>
        <a:lstStyle/>
        <a:p>
          <a:endParaRPr lang="en-US"/>
        </a:p>
      </dgm:t>
    </dgm:pt>
    <dgm:pt modelId="{6F0049B6-3385-44D9-8288-6C5FC13BF5CE}" type="sibTrans" cxnId="{D773ED69-4749-490A-A093-C3685052A7C0}">
      <dgm:prSet/>
      <dgm:spPr/>
      <dgm:t>
        <a:bodyPr/>
        <a:lstStyle/>
        <a:p>
          <a:endParaRPr lang="en-US"/>
        </a:p>
      </dgm:t>
    </dgm:pt>
    <dgm:pt modelId="{EA862271-429C-48EB-8983-8B1FE7EE5F94}">
      <dgm:prSet phldrT="[Text]"/>
      <dgm:spPr/>
      <dgm:t>
        <a:bodyPr/>
        <a:lstStyle/>
        <a:p>
          <a:r>
            <a:rPr lang="en-US"/>
            <a:t>Chief of Utility </a:t>
          </a:r>
          <a:br>
            <a:rPr lang="en-US"/>
          </a:br>
          <a:r>
            <a:rPr lang="en-US"/>
            <a:t>(Meghan Creech)</a:t>
          </a:r>
        </a:p>
      </dgm:t>
    </dgm:pt>
    <dgm:pt modelId="{E7F29D55-DB7F-4E53-ADA6-515F7DDB1C3F}" type="parTrans" cxnId="{445A2518-C6A3-43F8-AA7C-EEA498EBBD1B}">
      <dgm:prSet/>
      <dgm:spPr/>
      <dgm:t>
        <a:bodyPr/>
        <a:lstStyle/>
        <a:p>
          <a:endParaRPr lang="en-US"/>
        </a:p>
      </dgm:t>
    </dgm:pt>
    <dgm:pt modelId="{57AC2247-A16A-4BCD-B607-AD71BCD373AC}" type="sibTrans" cxnId="{445A2518-C6A3-43F8-AA7C-EEA498EBBD1B}">
      <dgm:prSet/>
      <dgm:spPr/>
      <dgm:t>
        <a:bodyPr/>
        <a:lstStyle/>
        <a:p>
          <a:endParaRPr lang="en-US"/>
        </a:p>
      </dgm:t>
    </dgm:pt>
    <dgm:pt modelId="{6CA910CD-8F5F-4A54-9FC6-CB4C9DDBE15C}">
      <dgm:prSet phldrT="[Text]"/>
      <dgm:spPr/>
      <dgm:t>
        <a:bodyPr/>
        <a:lstStyle/>
        <a:p>
          <a:r>
            <a:rPr lang="en-US" dirty="0"/>
            <a:t>Chief of Crisis Diversion (Natasha Newcomb)</a:t>
          </a:r>
        </a:p>
      </dgm:t>
    </dgm:pt>
    <dgm:pt modelId="{61680A43-E928-4E20-85E0-887155F46C6A}" type="parTrans" cxnId="{6382E406-255C-4ECA-B7C8-DC752EEA2061}">
      <dgm:prSet/>
      <dgm:spPr/>
      <dgm:t>
        <a:bodyPr/>
        <a:lstStyle/>
        <a:p>
          <a:endParaRPr lang="en-US"/>
        </a:p>
      </dgm:t>
    </dgm:pt>
    <dgm:pt modelId="{4CA412CB-042E-41FC-BF82-E1B8D124A6BE}" type="sibTrans" cxnId="{6382E406-255C-4ECA-B7C8-DC752EEA2061}">
      <dgm:prSet/>
      <dgm:spPr/>
      <dgm:t>
        <a:bodyPr/>
        <a:lstStyle/>
        <a:p>
          <a:endParaRPr lang="en-US"/>
        </a:p>
      </dgm:t>
    </dgm:pt>
    <dgm:pt modelId="{5FC66B2E-AC32-4FA4-810D-F41D22DA4269}">
      <dgm:prSet phldrT="[Text]"/>
      <dgm:spPr/>
      <dgm:t>
        <a:bodyPr/>
        <a:lstStyle/>
        <a:p>
          <a:r>
            <a:rPr lang="en-US"/>
            <a:t>Mental Health Tech (8)</a:t>
          </a:r>
        </a:p>
      </dgm:t>
    </dgm:pt>
    <dgm:pt modelId="{617D912C-C740-4C94-B684-2A8187F8EF53}" type="parTrans" cxnId="{4D7C4938-917E-40C2-A936-6C539616459A}">
      <dgm:prSet/>
      <dgm:spPr/>
      <dgm:t>
        <a:bodyPr/>
        <a:lstStyle/>
        <a:p>
          <a:endParaRPr lang="en-US"/>
        </a:p>
      </dgm:t>
    </dgm:pt>
    <dgm:pt modelId="{6962E46E-77CC-4914-A768-D35167967DE7}" type="sibTrans" cxnId="{4D7C4938-917E-40C2-A936-6C539616459A}">
      <dgm:prSet/>
      <dgm:spPr/>
      <dgm:t>
        <a:bodyPr/>
        <a:lstStyle/>
        <a:p>
          <a:endParaRPr lang="en-US"/>
        </a:p>
      </dgm:t>
    </dgm:pt>
    <dgm:pt modelId="{9D7B7E4F-7553-4E60-A3B6-3103DEB0CC65}">
      <dgm:prSet phldrT="[Text]"/>
      <dgm:spPr/>
      <dgm:t>
        <a:bodyPr/>
        <a:lstStyle/>
        <a:p>
          <a:r>
            <a:rPr lang="en-US"/>
            <a:t>Therapist, School Based (2)</a:t>
          </a:r>
        </a:p>
      </dgm:t>
    </dgm:pt>
    <dgm:pt modelId="{F9DF8B97-2EB2-4AB9-B435-1FD8F65B3AB7}" type="parTrans" cxnId="{43442031-8AB2-4968-826C-C083759C1920}">
      <dgm:prSet/>
      <dgm:spPr/>
      <dgm:t>
        <a:bodyPr/>
        <a:lstStyle/>
        <a:p>
          <a:endParaRPr lang="en-US"/>
        </a:p>
      </dgm:t>
    </dgm:pt>
    <dgm:pt modelId="{099FDEA5-F8AA-40A1-9B3E-B3B3591025A5}" type="sibTrans" cxnId="{43442031-8AB2-4968-826C-C083759C1920}">
      <dgm:prSet/>
      <dgm:spPr/>
      <dgm:t>
        <a:bodyPr/>
        <a:lstStyle/>
        <a:p>
          <a:endParaRPr lang="en-US"/>
        </a:p>
      </dgm:t>
    </dgm:pt>
    <dgm:pt modelId="{399786B9-A757-4168-AC78-C8CD2F9429F5}">
      <dgm:prSet phldrT="[Text]"/>
      <dgm:spPr/>
      <dgm:t>
        <a:bodyPr/>
        <a:lstStyle/>
        <a:p>
          <a:r>
            <a:rPr lang="en-US"/>
            <a:t>Program Manager (1)</a:t>
          </a:r>
        </a:p>
      </dgm:t>
    </dgm:pt>
    <dgm:pt modelId="{BAA0606E-3730-4297-B4B1-4F121F432DA5}" type="parTrans" cxnId="{53405144-348F-4DB9-A921-79251C596996}">
      <dgm:prSet/>
      <dgm:spPr/>
      <dgm:t>
        <a:bodyPr/>
        <a:lstStyle/>
        <a:p>
          <a:endParaRPr lang="en-US"/>
        </a:p>
      </dgm:t>
    </dgm:pt>
    <dgm:pt modelId="{AD117E95-F998-4D41-8D52-25BE9A13011C}" type="sibTrans" cxnId="{53405144-348F-4DB9-A921-79251C596996}">
      <dgm:prSet/>
      <dgm:spPr/>
      <dgm:t>
        <a:bodyPr/>
        <a:lstStyle/>
        <a:p>
          <a:endParaRPr lang="en-US"/>
        </a:p>
      </dgm:t>
    </dgm:pt>
    <dgm:pt modelId="{4EC0DDC8-EFB2-41F6-B4B6-9158011E6A5A}">
      <dgm:prSet phldrT="[Text]"/>
      <dgm:spPr/>
      <dgm:t>
        <a:bodyPr/>
        <a:lstStyle/>
        <a:p>
          <a:r>
            <a:rPr lang="en-US"/>
            <a:t>Care Manager (1)</a:t>
          </a:r>
        </a:p>
      </dgm:t>
    </dgm:pt>
    <dgm:pt modelId="{481A5C8E-3B31-4D93-ACA8-C111222DA15E}" type="parTrans" cxnId="{1393BD76-BB45-4F61-9248-277C39C1FEF3}">
      <dgm:prSet/>
      <dgm:spPr/>
      <dgm:t>
        <a:bodyPr/>
        <a:lstStyle/>
        <a:p>
          <a:endParaRPr lang="en-US"/>
        </a:p>
      </dgm:t>
    </dgm:pt>
    <dgm:pt modelId="{A6E81C3F-664F-4D38-8D90-177E890A7AD1}" type="sibTrans" cxnId="{1393BD76-BB45-4F61-9248-277C39C1FEF3}">
      <dgm:prSet/>
      <dgm:spPr/>
      <dgm:t>
        <a:bodyPr/>
        <a:lstStyle/>
        <a:p>
          <a:endParaRPr lang="en-US"/>
        </a:p>
      </dgm:t>
    </dgm:pt>
    <dgm:pt modelId="{E46BE88C-088C-4555-A419-72A80AC49B93}">
      <dgm:prSet/>
      <dgm:spPr/>
      <dgm:t>
        <a:bodyPr/>
        <a:lstStyle/>
        <a:p>
          <a:r>
            <a:rPr lang="en-US"/>
            <a:t>Manager of 24-Hour Services </a:t>
          </a:r>
        </a:p>
        <a:p>
          <a:r>
            <a:rPr lang="en-US"/>
            <a:t>(Marcia Giles)</a:t>
          </a:r>
        </a:p>
      </dgm:t>
    </dgm:pt>
    <dgm:pt modelId="{24665059-5EDA-4305-BD77-138E97D00321}" type="parTrans" cxnId="{0372931D-A8B1-4E38-9989-642010FEF043}">
      <dgm:prSet/>
      <dgm:spPr/>
      <dgm:t>
        <a:bodyPr/>
        <a:lstStyle/>
        <a:p>
          <a:endParaRPr lang="en-US"/>
        </a:p>
      </dgm:t>
    </dgm:pt>
    <dgm:pt modelId="{FBDB2D8E-B143-486F-AC59-F75FB735923C}" type="sibTrans" cxnId="{0372931D-A8B1-4E38-9989-642010FEF043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13"/>
      <dgm:spPr/>
    </dgm:pt>
    <dgm:pt modelId="{78293E07-F38A-40A7-A45B-10ADD4F90F73}" type="pres">
      <dgm:prSet presAssocID="{B640C683-D581-4A0D-AC9C-9A70AE24C2F2}" presName="hierChild2" presStyleCnt="0"/>
      <dgm:spPr/>
    </dgm:pt>
    <dgm:pt modelId="{EE479D49-1E36-4319-AEA8-B23293FA3547}" type="pres">
      <dgm:prSet presAssocID="{E7F29D55-DB7F-4E53-ADA6-515F7DDB1C3F}" presName="Name37" presStyleLbl="parChTrans1D2" presStyleIdx="0" presStyleCnt="2"/>
      <dgm:spPr/>
    </dgm:pt>
    <dgm:pt modelId="{E38B0148-7593-4B0E-8A60-8BAB9D8C933D}" type="pres">
      <dgm:prSet presAssocID="{EA862271-429C-48EB-8983-8B1FE7EE5F94}" presName="hierRoot2" presStyleCnt="0">
        <dgm:presLayoutVars>
          <dgm:hierBranch val="init"/>
        </dgm:presLayoutVars>
      </dgm:prSet>
      <dgm:spPr/>
    </dgm:pt>
    <dgm:pt modelId="{539BA4E8-980F-459B-BF8D-EC02F25EDE5D}" type="pres">
      <dgm:prSet presAssocID="{EA862271-429C-48EB-8983-8B1FE7EE5F94}" presName="rootComposite" presStyleCnt="0"/>
      <dgm:spPr/>
    </dgm:pt>
    <dgm:pt modelId="{0038D6F9-BD67-4107-B54E-3479F6FB3FF6}" type="pres">
      <dgm:prSet presAssocID="{EA862271-429C-48EB-8983-8B1FE7EE5F94}" presName="rootText" presStyleLbl="node1" presStyleIdx="0" presStyleCnt="13">
        <dgm:presLayoutVars>
          <dgm:chMax/>
          <dgm:chPref val="3"/>
        </dgm:presLayoutVars>
      </dgm:prSet>
      <dgm:spPr/>
    </dgm:pt>
    <dgm:pt modelId="{459747FD-8E86-4360-ACAF-E1B697FBB23F}" type="pres">
      <dgm:prSet presAssocID="{EA862271-429C-48EB-8983-8B1FE7EE5F94}" presName="titleText2" presStyleLbl="fgAcc1" presStyleIdx="0" presStyleCnt="13">
        <dgm:presLayoutVars>
          <dgm:chMax val="0"/>
          <dgm:chPref val="0"/>
        </dgm:presLayoutVars>
      </dgm:prSet>
      <dgm:spPr/>
    </dgm:pt>
    <dgm:pt modelId="{E57CE353-9645-4D58-B151-3FF1719F8ABB}" type="pres">
      <dgm:prSet presAssocID="{EA862271-429C-48EB-8983-8B1FE7EE5F94}" presName="rootConnector" presStyleLbl="node2" presStyleIdx="0" presStyleCnt="0"/>
      <dgm:spPr/>
    </dgm:pt>
    <dgm:pt modelId="{CC69B200-8864-4B56-9E3A-5A92D24C42A2}" type="pres">
      <dgm:prSet presAssocID="{EA862271-429C-48EB-8983-8B1FE7EE5F94}" presName="hierChild4" presStyleCnt="0"/>
      <dgm:spPr/>
    </dgm:pt>
    <dgm:pt modelId="{093269DD-62AE-430B-B2B9-03F277AF8EA0}" type="pres">
      <dgm:prSet presAssocID="{616279CB-0FAD-43EE-9740-95DA15CF7E10}" presName="Name37" presStyleLbl="parChTrans1D3" presStyleIdx="0" presStyleCnt="2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1" presStyleCnt="13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1" presStyleCnt="13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3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A92848A9-389A-4785-B40A-02EAA74F3164}" type="pres">
      <dgm:prSet presAssocID="{6E1614FE-568E-4F3D-BCBD-D678AAE6CC1D}" presName="Name37" presStyleLbl="parChTrans1D4" presStyleIdx="0" presStyleCnt="9"/>
      <dgm:spPr/>
    </dgm:pt>
    <dgm:pt modelId="{ED309C12-0A6A-4339-8F25-FA6321C00F00}" type="pres">
      <dgm:prSet presAssocID="{5B971C91-9B82-4E24-AFAC-F3D34910DEDC}" presName="hierRoot2" presStyleCnt="0">
        <dgm:presLayoutVars>
          <dgm:hierBranch val="init"/>
        </dgm:presLayoutVars>
      </dgm:prSet>
      <dgm:spPr/>
    </dgm:pt>
    <dgm:pt modelId="{12623101-3F00-44A3-81C4-4973B61F6F5C}" type="pres">
      <dgm:prSet presAssocID="{5B971C91-9B82-4E24-AFAC-F3D34910DEDC}" presName="rootComposite" presStyleCnt="0"/>
      <dgm:spPr/>
    </dgm:pt>
    <dgm:pt modelId="{B482AE4F-D89D-4185-B605-36F15BD92FFC}" type="pres">
      <dgm:prSet presAssocID="{5B971C91-9B82-4E24-AFAC-F3D34910DEDC}" presName="rootText" presStyleLbl="node1" presStyleIdx="2" presStyleCnt="13">
        <dgm:presLayoutVars>
          <dgm:chMax/>
          <dgm:chPref val="3"/>
        </dgm:presLayoutVars>
      </dgm:prSet>
      <dgm:spPr/>
    </dgm:pt>
    <dgm:pt modelId="{37F06A19-8C97-4BC8-A82F-6B90C311BBB2}" type="pres">
      <dgm:prSet presAssocID="{5B971C91-9B82-4E24-AFAC-F3D34910DEDC}" presName="titleText2" presStyleLbl="fgAcc1" presStyleIdx="2" presStyleCnt="13">
        <dgm:presLayoutVars>
          <dgm:chMax val="0"/>
          <dgm:chPref val="0"/>
        </dgm:presLayoutVars>
      </dgm:prSet>
      <dgm:spPr/>
    </dgm:pt>
    <dgm:pt modelId="{149D49C7-4770-4B02-818D-556762DD287B}" type="pres">
      <dgm:prSet presAssocID="{5B971C91-9B82-4E24-AFAC-F3D34910DEDC}" presName="rootConnector" presStyleLbl="node4" presStyleIdx="0" presStyleCnt="0"/>
      <dgm:spPr/>
    </dgm:pt>
    <dgm:pt modelId="{51056194-BDE4-4672-8BE1-07F097295300}" type="pres">
      <dgm:prSet presAssocID="{5B971C91-9B82-4E24-AFAC-F3D34910DEDC}" presName="hierChild4" presStyleCnt="0"/>
      <dgm:spPr/>
    </dgm:pt>
    <dgm:pt modelId="{52147DFF-F6BE-475A-AA5F-F190DCB9A4C4}" type="pres">
      <dgm:prSet presAssocID="{5B971C91-9B82-4E24-AFAC-F3D34910DEDC}" presName="hierChild5" presStyleCnt="0"/>
      <dgm:spPr/>
    </dgm:pt>
    <dgm:pt modelId="{EF708312-96C7-4EE0-8C8C-44D43A740543}" type="pres">
      <dgm:prSet presAssocID="{24665059-5EDA-4305-BD77-138E97D00321}" presName="Name37" presStyleLbl="parChTrans1D4" presStyleIdx="1" presStyleCnt="9"/>
      <dgm:spPr/>
    </dgm:pt>
    <dgm:pt modelId="{DDDC7E07-CCBD-48B9-933D-CE63E960309D}" type="pres">
      <dgm:prSet presAssocID="{E46BE88C-088C-4555-A419-72A80AC49B93}" presName="hierRoot2" presStyleCnt="0">
        <dgm:presLayoutVars>
          <dgm:hierBranch val="init"/>
        </dgm:presLayoutVars>
      </dgm:prSet>
      <dgm:spPr/>
    </dgm:pt>
    <dgm:pt modelId="{141275E4-DA4A-48EA-9D13-37E69F63A0F6}" type="pres">
      <dgm:prSet presAssocID="{E46BE88C-088C-4555-A419-72A80AC49B93}" presName="rootComposite" presStyleCnt="0"/>
      <dgm:spPr/>
    </dgm:pt>
    <dgm:pt modelId="{68A0DF8B-9041-4C83-A6D5-978B74C66754}" type="pres">
      <dgm:prSet presAssocID="{E46BE88C-088C-4555-A419-72A80AC49B93}" presName="rootText" presStyleLbl="node1" presStyleIdx="3" presStyleCnt="13">
        <dgm:presLayoutVars>
          <dgm:chMax/>
          <dgm:chPref val="3"/>
        </dgm:presLayoutVars>
      </dgm:prSet>
      <dgm:spPr/>
    </dgm:pt>
    <dgm:pt modelId="{ACF48C6B-613B-4BA6-BE5B-F3760C729434}" type="pres">
      <dgm:prSet presAssocID="{E46BE88C-088C-4555-A419-72A80AC49B93}" presName="titleText2" presStyleLbl="fgAcc1" presStyleIdx="3" presStyleCnt="13">
        <dgm:presLayoutVars>
          <dgm:chMax val="0"/>
          <dgm:chPref val="0"/>
        </dgm:presLayoutVars>
      </dgm:prSet>
      <dgm:spPr/>
    </dgm:pt>
    <dgm:pt modelId="{9988B98F-E298-4A74-8E54-566F23A0F165}" type="pres">
      <dgm:prSet presAssocID="{E46BE88C-088C-4555-A419-72A80AC49B93}" presName="rootConnector" presStyleLbl="node4" presStyleIdx="0" presStyleCnt="0"/>
      <dgm:spPr/>
    </dgm:pt>
    <dgm:pt modelId="{77AD1FE5-A340-4588-BD41-95C34CDCD2CD}" type="pres">
      <dgm:prSet presAssocID="{E46BE88C-088C-4555-A419-72A80AC49B93}" presName="hierChild4" presStyleCnt="0"/>
      <dgm:spPr/>
    </dgm:pt>
    <dgm:pt modelId="{B20CEBC1-1AE3-48CC-8C98-A7BD0282C198}" type="pres">
      <dgm:prSet presAssocID="{E46BE88C-088C-4555-A419-72A80AC49B93}" presName="hierChild5" presStyleCnt="0"/>
      <dgm:spPr/>
    </dgm:pt>
    <dgm:pt modelId="{42C19B32-88F7-4789-9E2D-DC246ADC5A64}" type="pres">
      <dgm:prSet presAssocID="{617D912C-C740-4C94-B684-2A8187F8EF53}" presName="Name37" presStyleLbl="parChTrans1D4" presStyleIdx="2" presStyleCnt="9"/>
      <dgm:spPr/>
    </dgm:pt>
    <dgm:pt modelId="{4BE4FB49-D568-4A06-9A83-DA96164149B8}" type="pres">
      <dgm:prSet presAssocID="{5FC66B2E-AC32-4FA4-810D-F41D22DA4269}" presName="hierRoot2" presStyleCnt="0">
        <dgm:presLayoutVars>
          <dgm:hierBranch val="init"/>
        </dgm:presLayoutVars>
      </dgm:prSet>
      <dgm:spPr/>
    </dgm:pt>
    <dgm:pt modelId="{548702CD-C6B6-4DDA-A821-2E53DFF53ED4}" type="pres">
      <dgm:prSet presAssocID="{5FC66B2E-AC32-4FA4-810D-F41D22DA4269}" presName="rootComposite" presStyleCnt="0"/>
      <dgm:spPr/>
    </dgm:pt>
    <dgm:pt modelId="{D286ED20-9A85-469E-982C-680D7DB2FD8E}" type="pres">
      <dgm:prSet presAssocID="{5FC66B2E-AC32-4FA4-810D-F41D22DA4269}" presName="rootText" presStyleLbl="node1" presStyleIdx="4" presStyleCnt="13">
        <dgm:presLayoutVars>
          <dgm:chMax/>
          <dgm:chPref val="3"/>
        </dgm:presLayoutVars>
      </dgm:prSet>
      <dgm:spPr/>
    </dgm:pt>
    <dgm:pt modelId="{619690AA-888F-408E-AE91-17F233145677}" type="pres">
      <dgm:prSet presAssocID="{5FC66B2E-AC32-4FA4-810D-F41D22DA4269}" presName="titleText2" presStyleLbl="fgAcc1" presStyleIdx="4" presStyleCnt="13">
        <dgm:presLayoutVars>
          <dgm:chMax val="0"/>
          <dgm:chPref val="0"/>
        </dgm:presLayoutVars>
      </dgm:prSet>
      <dgm:spPr/>
    </dgm:pt>
    <dgm:pt modelId="{82D4AFB7-5903-4AB9-883F-9CB94A5C4FE3}" type="pres">
      <dgm:prSet presAssocID="{5FC66B2E-AC32-4FA4-810D-F41D22DA4269}" presName="rootConnector" presStyleLbl="node4" presStyleIdx="0" presStyleCnt="0"/>
      <dgm:spPr/>
    </dgm:pt>
    <dgm:pt modelId="{F704F292-7DD8-40D4-9FED-B044C3773CA8}" type="pres">
      <dgm:prSet presAssocID="{5FC66B2E-AC32-4FA4-810D-F41D22DA4269}" presName="hierChild4" presStyleCnt="0"/>
      <dgm:spPr/>
    </dgm:pt>
    <dgm:pt modelId="{423ACC9E-B6F0-4685-AC05-50ABE6344D59}" type="pres">
      <dgm:prSet presAssocID="{5FC66B2E-AC32-4FA4-810D-F41D22DA4269}" presName="hierChild5" presStyleCnt="0"/>
      <dgm:spPr/>
    </dgm:pt>
    <dgm:pt modelId="{7E1C2C9D-A3CA-4F48-98A3-634DF7C800BD}" type="pres">
      <dgm:prSet presAssocID="{481A5C8E-3B31-4D93-ACA8-C111222DA15E}" presName="Name37" presStyleLbl="parChTrans1D4" presStyleIdx="3" presStyleCnt="9"/>
      <dgm:spPr/>
    </dgm:pt>
    <dgm:pt modelId="{77A5208E-854A-47F6-BE36-C43799900696}" type="pres">
      <dgm:prSet presAssocID="{4EC0DDC8-EFB2-41F6-B4B6-9158011E6A5A}" presName="hierRoot2" presStyleCnt="0">
        <dgm:presLayoutVars>
          <dgm:hierBranch val="init"/>
        </dgm:presLayoutVars>
      </dgm:prSet>
      <dgm:spPr/>
    </dgm:pt>
    <dgm:pt modelId="{E5717CB4-3B22-4AAE-91BE-6998B1371C9F}" type="pres">
      <dgm:prSet presAssocID="{4EC0DDC8-EFB2-41F6-B4B6-9158011E6A5A}" presName="rootComposite" presStyleCnt="0"/>
      <dgm:spPr/>
    </dgm:pt>
    <dgm:pt modelId="{40461552-83CC-4B07-9530-1ED0EF25F4C3}" type="pres">
      <dgm:prSet presAssocID="{4EC0DDC8-EFB2-41F6-B4B6-9158011E6A5A}" presName="rootText" presStyleLbl="node1" presStyleIdx="5" presStyleCnt="13">
        <dgm:presLayoutVars>
          <dgm:chMax/>
          <dgm:chPref val="3"/>
        </dgm:presLayoutVars>
      </dgm:prSet>
      <dgm:spPr/>
    </dgm:pt>
    <dgm:pt modelId="{EDCFF2AE-66A5-47A0-870B-2F2C5BB33A15}" type="pres">
      <dgm:prSet presAssocID="{4EC0DDC8-EFB2-41F6-B4B6-9158011E6A5A}" presName="titleText2" presStyleLbl="fgAcc1" presStyleIdx="5" presStyleCnt="13">
        <dgm:presLayoutVars>
          <dgm:chMax val="0"/>
          <dgm:chPref val="0"/>
        </dgm:presLayoutVars>
      </dgm:prSet>
      <dgm:spPr/>
    </dgm:pt>
    <dgm:pt modelId="{BB957DDC-66E8-4636-9D3B-19F9E912830D}" type="pres">
      <dgm:prSet presAssocID="{4EC0DDC8-EFB2-41F6-B4B6-9158011E6A5A}" presName="rootConnector" presStyleLbl="node4" presStyleIdx="0" presStyleCnt="0"/>
      <dgm:spPr/>
    </dgm:pt>
    <dgm:pt modelId="{1942B671-450B-4189-998F-9A67C592389F}" type="pres">
      <dgm:prSet presAssocID="{4EC0DDC8-EFB2-41F6-B4B6-9158011E6A5A}" presName="hierChild4" presStyleCnt="0"/>
      <dgm:spPr/>
    </dgm:pt>
    <dgm:pt modelId="{6EE75421-2CED-4493-A1BC-F776201A14A5}" type="pres">
      <dgm:prSet presAssocID="{4EC0DDC8-EFB2-41F6-B4B6-9158011E6A5A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7060F1D9-BBB1-4CF5-A86A-130A5FC946A1}" type="pres">
      <dgm:prSet presAssocID="{EA862271-429C-48EB-8983-8B1FE7EE5F94}" presName="hierChild5" presStyleCnt="0"/>
      <dgm:spPr/>
    </dgm:pt>
    <dgm:pt modelId="{527CD6AD-DD62-44F9-A504-192916C6B66D}" type="pres">
      <dgm:prSet presAssocID="{61680A43-E928-4E20-85E0-887155F46C6A}" presName="Name37" presStyleLbl="parChTrans1D2" presStyleIdx="1" presStyleCnt="2"/>
      <dgm:spPr/>
    </dgm:pt>
    <dgm:pt modelId="{7DA06C1F-CFAD-4934-92F3-B3BFB3D7F8CB}" type="pres">
      <dgm:prSet presAssocID="{6CA910CD-8F5F-4A54-9FC6-CB4C9DDBE15C}" presName="hierRoot2" presStyleCnt="0">
        <dgm:presLayoutVars>
          <dgm:hierBranch val="init"/>
        </dgm:presLayoutVars>
      </dgm:prSet>
      <dgm:spPr/>
    </dgm:pt>
    <dgm:pt modelId="{5BF66FE7-BAB7-4CDB-9B45-7F18B3CE535B}" type="pres">
      <dgm:prSet presAssocID="{6CA910CD-8F5F-4A54-9FC6-CB4C9DDBE15C}" presName="rootComposite" presStyleCnt="0"/>
      <dgm:spPr/>
    </dgm:pt>
    <dgm:pt modelId="{B20B8337-D063-4133-AEF5-CACD055280B4}" type="pres">
      <dgm:prSet presAssocID="{6CA910CD-8F5F-4A54-9FC6-CB4C9DDBE15C}" presName="rootText" presStyleLbl="node1" presStyleIdx="6" presStyleCnt="13">
        <dgm:presLayoutVars>
          <dgm:chMax/>
          <dgm:chPref val="3"/>
        </dgm:presLayoutVars>
      </dgm:prSet>
      <dgm:spPr/>
    </dgm:pt>
    <dgm:pt modelId="{F55BAD48-DDF7-4311-BDEC-768331840106}" type="pres">
      <dgm:prSet presAssocID="{6CA910CD-8F5F-4A54-9FC6-CB4C9DDBE15C}" presName="titleText2" presStyleLbl="fgAcc1" presStyleIdx="6" presStyleCnt="13">
        <dgm:presLayoutVars>
          <dgm:chMax val="0"/>
          <dgm:chPref val="0"/>
        </dgm:presLayoutVars>
      </dgm:prSet>
      <dgm:spPr/>
    </dgm:pt>
    <dgm:pt modelId="{1D14DFF8-2CD7-4173-AF7C-2776CAD9C935}" type="pres">
      <dgm:prSet presAssocID="{6CA910CD-8F5F-4A54-9FC6-CB4C9DDBE15C}" presName="rootConnector" presStyleLbl="node2" presStyleIdx="0" presStyleCnt="0"/>
      <dgm:spPr/>
    </dgm:pt>
    <dgm:pt modelId="{F261C134-489C-413A-8C6B-68307334C011}" type="pres">
      <dgm:prSet presAssocID="{6CA910CD-8F5F-4A54-9FC6-CB4C9DDBE15C}" presName="hierChild4" presStyleCnt="0"/>
      <dgm:spPr/>
    </dgm:pt>
    <dgm:pt modelId="{EA3CEF9C-AC3A-4E35-92E9-998D51C9641B}" type="pres">
      <dgm:prSet presAssocID="{4101073D-93BE-48B0-84DF-9670002442DD}" presName="Name37" presStyleLbl="parChTrans1D3" presStyleIdx="1" presStyleCnt="2"/>
      <dgm:spPr/>
    </dgm:pt>
    <dgm:pt modelId="{2D1CA820-40E7-45DA-B342-377AD98263EF}" type="pres">
      <dgm:prSet presAssocID="{9B527179-AA46-47F5-8AE6-A959FD1BDA31}" presName="hierRoot2" presStyleCnt="0">
        <dgm:presLayoutVars>
          <dgm:hierBranch val="init"/>
        </dgm:presLayoutVars>
      </dgm:prSet>
      <dgm:spPr/>
    </dgm:pt>
    <dgm:pt modelId="{73F45693-E213-4793-BAB7-670D5CB7C322}" type="pres">
      <dgm:prSet presAssocID="{9B527179-AA46-47F5-8AE6-A959FD1BDA31}" presName="rootComposite" presStyleCnt="0"/>
      <dgm:spPr/>
    </dgm:pt>
    <dgm:pt modelId="{1DBAE162-889B-47DF-B40B-5752124C0283}" type="pres">
      <dgm:prSet presAssocID="{9B527179-AA46-47F5-8AE6-A959FD1BDA31}" presName="rootText" presStyleLbl="node1" presStyleIdx="7" presStyleCnt="13">
        <dgm:presLayoutVars>
          <dgm:chMax/>
          <dgm:chPref val="3"/>
        </dgm:presLayoutVars>
      </dgm:prSet>
      <dgm:spPr/>
    </dgm:pt>
    <dgm:pt modelId="{F013E4CF-E8FA-46E8-903A-4862AAD4EB7D}" type="pres">
      <dgm:prSet presAssocID="{9B527179-AA46-47F5-8AE6-A959FD1BDA31}" presName="titleText2" presStyleLbl="fgAcc1" presStyleIdx="7" presStyleCnt="13">
        <dgm:presLayoutVars>
          <dgm:chMax val="0"/>
          <dgm:chPref val="0"/>
        </dgm:presLayoutVars>
      </dgm:prSet>
      <dgm:spPr/>
    </dgm:pt>
    <dgm:pt modelId="{F23C1322-4611-42AE-A104-5B1AEA4C2DC4}" type="pres">
      <dgm:prSet presAssocID="{9B527179-AA46-47F5-8AE6-A959FD1BDA31}" presName="rootConnector" presStyleLbl="node3" presStyleIdx="0" presStyleCnt="0"/>
      <dgm:spPr/>
    </dgm:pt>
    <dgm:pt modelId="{53B73277-194E-43E6-A404-E28CC30C882C}" type="pres">
      <dgm:prSet presAssocID="{9B527179-AA46-47F5-8AE6-A959FD1BDA31}" presName="hierChild4" presStyleCnt="0"/>
      <dgm:spPr/>
    </dgm:pt>
    <dgm:pt modelId="{FD956936-F5B9-4567-9AC4-160A5A555660}" type="pres">
      <dgm:prSet presAssocID="{E05F1607-CF67-4BBA-BCAA-EF763DD5B68C}" presName="Name37" presStyleLbl="parChTrans1D4" presStyleIdx="4" presStyleCnt="9"/>
      <dgm:spPr/>
    </dgm:pt>
    <dgm:pt modelId="{B97C8EEA-CF85-4D3F-9607-5ABF0BAF1744}" type="pres">
      <dgm:prSet presAssocID="{FAAB1A75-4B1C-440F-9EA4-82ACEE8069C9}" presName="hierRoot2" presStyleCnt="0">
        <dgm:presLayoutVars>
          <dgm:hierBranch val="init"/>
        </dgm:presLayoutVars>
      </dgm:prSet>
      <dgm:spPr/>
    </dgm:pt>
    <dgm:pt modelId="{1CF77E87-96C8-4C91-821D-7EAAB0853E34}" type="pres">
      <dgm:prSet presAssocID="{FAAB1A75-4B1C-440F-9EA4-82ACEE8069C9}" presName="rootComposite" presStyleCnt="0"/>
      <dgm:spPr/>
    </dgm:pt>
    <dgm:pt modelId="{BB698C97-3353-4641-9549-A2E7615109AF}" type="pres">
      <dgm:prSet presAssocID="{FAAB1A75-4B1C-440F-9EA4-82ACEE8069C9}" presName="rootText" presStyleLbl="node1" presStyleIdx="8" presStyleCnt="13">
        <dgm:presLayoutVars>
          <dgm:chMax/>
          <dgm:chPref val="3"/>
        </dgm:presLayoutVars>
      </dgm:prSet>
      <dgm:spPr/>
    </dgm:pt>
    <dgm:pt modelId="{F7C550F7-03F0-4DB5-A7CE-5E6DB602F9B5}" type="pres">
      <dgm:prSet presAssocID="{FAAB1A75-4B1C-440F-9EA4-82ACEE8069C9}" presName="titleText2" presStyleLbl="fgAcc1" presStyleIdx="8" presStyleCnt="13">
        <dgm:presLayoutVars>
          <dgm:chMax val="0"/>
          <dgm:chPref val="0"/>
        </dgm:presLayoutVars>
      </dgm:prSet>
      <dgm:spPr/>
    </dgm:pt>
    <dgm:pt modelId="{1418B009-A007-4D54-BE0D-DB5222C7412C}" type="pres">
      <dgm:prSet presAssocID="{FAAB1A75-4B1C-440F-9EA4-82ACEE8069C9}" presName="rootConnector" presStyleLbl="node4" presStyleIdx="0" presStyleCnt="0"/>
      <dgm:spPr/>
    </dgm:pt>
    <dgm:pt modelId="{F81BB8D0-046D-44D8-8FE4-09F7F13701EC}" type="pres">
      <dgm:prSet presAssocID="{FAAB1A75-4B1C-440F-9EA4-82ACEE8069C9}" presName="hierChild4" presStyleCnt="0"/>
      <dgm:spPr/>
    </dgm:pt>
    <dgm:pt modelId="{AE9FA755-5FF8-4F9E-92FF-4B2733E7398D}" type="pres">
      <dgm:prSet presAssocID="{FAAB1A75-4B1C-440F-9EA4-82ACEE8069C9}" presName="hierChild5" presStyleCnt="0"/>
      <dgm:spPr/>
    </dgm:pt>
    <dgm:pt modelId="{DE34A9F2-2B70-46A7-A4CE-2B138DE3481C}" type="pres">
      <dgm:prSet presAssocID="{40B964A0-4EBA-4E87-AC08-CB2FBD9C0F76}" presName="Name37" presStyleLbl="parChTrans1D4" presStyleIdx="5" presStyleCnt="9"/>
      <dgm:spPr/>
    </dgm:pt>
    <dgm:pt modelId="{92E9EA68-A874-4B5C-A110-4B03549DA155}" type="pres">
      <dgm:prSet presAssocID="{0F0F3A3D-B01F-410C-9BC7-0B33965BE581}" presName="hierRoot2" presStyleCnt="0">
        <dgm:presLayoutVars>
          <dgm:hierBranch val="init"/>
        </dgm:presLayoutVars>
      </dgm:prSet>
      <dgm:spPr/>
    </dgm:pt>
    <dgm:pt modelId="{7BEA9405-19EB-4440-B190-D518C5513816}" type="pres">
      <dgm:prSet presAssocID="{0F0F3A3D-B01F-410C-9BC7-0B33965BE581}" presName="rootComposite" presStyleCnt="0"/>
      <dgm:spPr/>
    </dgm:pt>
    <dgm:pt modelId="{CA08D4C0-25E8-49BA-8474-C2DF02EEE546}" type="pres">
      <dgm:prSet presAssocID="{0F0F3A3D-B01F-410C-9BC7-0B33965BE581}" presName="rootText" presStyleLbl="node1" presStyleIdx="9" presStyleCnt="13">
        <dgm:presLayoutVars>
          <dgm:chMax/>
          <dgm:chPref val="3"/>
        </dgm:presLayoutVars>
      </dgm:prSet>
      <dgm:spPr/>
    </dgm:pt>
    <dgm:pt modelId="{D3851457-EE12-49FE-B85E-A47728650B4F}" type="pres">
      <dgm:prSet presAssocID="{0F0F3A3D-B01F-410C-9BC7-0B33965BE581}" presName="titleText2" presStyleLbl="fgAcc1" presStyleIdx="9" presStyleCnt="13">
        <dgm:presLayoutVars>
          <dgm:chMax val="0"/>
          <dgm:chPref val="0"/>
        </dgm:presLayoutVars>
      </dgm:prSet>
      <dgm:spPr/>
    </dgm:pt>
    <dgm:pt modelId="{A1C5DE21-3A76-47EA-A691-8B479653E8CA}" type="pres">
      <dgm:prSet presAssocID="{0F0F3A3D-B01F-410C-9BC7-0B33965BE581}" presName="rootConnector" presStyleLbl="node4" presStyleIdx="0" presStyleCnt="0"/>
      <dgm:spPr/>
    </dgm:pt>
    <dgm:pt modelId="{C8E2B02F-8995-4DA7-839D-30B63D9C5BCD}" type="pres">
      <dgm:prSet presAssocID="{0F0F3A3D-B01F-410C-9BC7-0B33965BE581}" presName="hierChild4" presStyleCnt="0"/>
      <dgm:spPr/>
    </dgm:pt>
    <dgm:pt modelId="{A4654666-8218-4259-A514-533B36C4C86D}" type="pres">
      <dgm:prSet presAssocID="{0F0F3A3D-B01F-410C-9BC7-0B33965BE581}" presName="hierChild5" presStyleCnt="0"/>
      <dgm:spPr/>
    </dgm:pt>
    <dgm:pt modelId="{C41D1449-FADC-49E0-90D5-2B6AB348A26A}" type="pres">
      <dgm:prSet presAssocID="{F9DF8B97-2EB2-4AB9-B435-1FD8F65B3AB7}" presName="Name37" presStyleLbl="parChTrans1D4" presStyleIdx="6" presStyleCnt="9"/>
      <dgm:spPr/>
    </dgm:pt>
    <dgm:pt modelId="{D9C05793-D942-4490-969F-BFB15424E00E}" type="pres">
      <dgm:prSet presAssocID="{9D7B7E4F-7553-4E60-A3B6-3103DEB0CC65}" presName="hierRoot2" presStyleCnt="0">
        <dgm:presLayoutVars>
          <dgm:hierBranch val="init"/>
        </dgm:presLayoutVars>
      </dgm:prSet>
      <dgm:spPr/>
    </dgm:pt>
    <dgm:pt modelId="{9A57373E-4D71-4E4F-BAB6-56FB13DB846F}" type="pres">
      <dgm:prSet presAssocID="{9D7B7E4F-7553-4E60-A3B6-3103DEB0CC65}" presName="rootComposite" presStyleCnt="0"/>
      <dgm:spPr/>
    </dgm:pt>
    <dgm:pt modelId="{E750BB68-2A11-40DB-9FE4-45067DB6F2C6}" type="pres">
      <dgm:prSet presAssocID="{9D7B7E4F-7553-4E60-A3B6-3103DEB0CC65}" presName="rootText" presStyleLbl="node1" presStyleIdx="10" presStyleCnt="13">
        <dgm:presLayoutVars>
          <dgm:chMax/>
          <dgm:chPref val="3"/>
        </dgm:presLayoutVars>
      </dgm:prSet>
      <dgm:spPr/>
    </dgm:pt>
    <dgm:pt modelId="{DC6B209E-B508-4B3E-A46C-4AF01F663DFB}" type="pres">
      <dgm:prSet presAssocID="{9D7B7E4F-7553-4E60-A3B6-3103DEB0CC65}" presName="titleText2" presStyleLbl="fgAcc1" presStyleIdx="10" presStyleCnt="13">
        <dgm:presLayoutVars>
          <dgm:chMax val="0"/>
          <dgm:chPref val="0"/>
        </dgm:presLayoutVars>
      </dgm:prSet>
      <dgm:spPr/>
    </dgm:pt>
    <dgm:pt modelId="{F391B466-5C64-4A13-B46C-CBCA0569C381}" type="pres">
      <dgm:prSet presAssocID="{9D7B7E4F-7553-4E60-A3B6-3103DEB0CC65}" presName="rootConnector" presStyleLbl="node4" presStyleIdx="0" presStyleCnt="0"/>
      <dgm:spPr/>
    </dgm:pt>
    <dgm:pt modelId="{7FD550A3-6574-48E9-8C13-551AD6F517F4}" type="pres">
      <dgm:prSet presAssocID="{9D7B7E4F-7553-4E60-A3B6-3103DEB0CC65}" presName="hierChild4" presStyleCnt="0"/>
      <dgm:spPr/>
    </dgm:pt>
    <dgm:pt modelId="{299A4A93-6EBE-4289-99AE-7B4129EEF238}" type="pres">
      <dgm:prSet presAssocID="{9D7B7E4F-7553-4E60-A3B6-3103DEB0CC65}" presName="hierChild5" presStyleCnt="0"/>
      <dgm:spPr/>
    </dgm:pt>
    <dgm:pt modelId="{0E795409-AEAD-4CCB-B4AE-98A5E3F6B32F}" type="pres">
      <dgm:prSet presAssocID="{528101B1-B032-405D-9FBD-5FAD874ED783}" presName="Name37" presStyleLbl="parChTrans1D4" presStyleIdx="7" presStyleCnt="9"/>
      <dgm:spPr/>
    </dgm:pt>
    <dgm:pt modelId="{A96E8D8A-792A-461F-8ED2-246A76A24743}" type="pres">
      <dgm:prSet presAssocID="{22EB53F0-3C8D-4FA3-B2CE-373D004A9198}" presName="hierRoot2" presStyleCnt="0">
        <dgm:presLayoutVars>
          <dgm:hierBranch val="init"/>
        </dgm:presLayoutVars>
      </dgm:prSet>
      <dgm:spPr/>
    </dgm:pt>
    <dgm:pt modelId="{48C3C3E7-1FA1-4D04-918A-1FAA8B9FDD37}" type="pres">
      <dgm:prSet presAssocID="{22EB53F0-3C8D-4FA3-B2CE-373D004A9198}" presName="rootComposite" presStyleCnt="0"/>
      <dgm:spPr/>
    </dgm:pt>
    <dgm:pt modelId="{65E92070-FB59-429A-85A6-17A3261BA0AA}" type="pres">
      <dgm:prSet presAssocID="{22EB53F0-3C8D-4FA3-B2CE-373D004A9198}" presName="rootText" presStyleLbl="node1" presStyleIdx="11" presStyleCnt="13">
        <dgm:presLayoutVars>
          <dgm:chMax/>
          <dgm:chPref val="3"/>
        </dgm:presLayoutVars>
      </dgm:prSet>
      <dgm:spPr/>
    </dgm:pt>
    <dgm:pt modelId="{67AC4D4F-D209-4153-876A-BA4FB9EDE2BE}" type="pres">
      <dgm:prSet presAssocID="{22EB53F0-3C8D-4FA3-B2CE-373D004A9198}" presName="titleText2" presStyleLbl="fgAcc1" presStyleIdx="11" presStyleCnt="13">
        <dgm:presLayoutVars>
          <dgm:chMax val="0"/>
          <dgm:chPref val="0"/>
        </dgm:presLayoutVars>
      </dgm:prSet>
      <dgm:spPr/>
    </dgm:pt>
    <dgm:pt modelId="{5464B5AA-EA57-4C4F-8880-A394A3BD94D2}" type="pres">
      <dgm:prSet presAssocID="{22EB53F0-3C8D-4FA3-B2CE-373D004A9198}" presName="rootConnector" presStyleLbl="node4" presStyleIdx="0" presStyleCnt="0"/>
      <dgm:spPr/>
    </dgm:pt>
    <dgm:pt modelId="{0ED6AC80-8287-4ACB-ADD7-7EEF7386D248}" type="pres">
      <dgm:prSet presAssocID="{22EB53F0-3C8D-4FA3-B2CE-373D004A9198}" presName="hierChild4" presStyleCnt="0"/>
      <dgm:spPr/>
    </dgm:pt>
    <dgm:pt modelId="{9947BDCA-1B58-460D-8223-BE4E7610ABF7}" type="pres">
      <dgm:prSet presAssocID="{22EB53F0-3C8D-4FA3-B2CE-373D004A9198}" presName="hierChild5" presStyleCnt="0"/>
      <dgm:spPr/>
    </dgm:pt>
    <dgm:pt modelId="{43E0D040-31C4-4079-BC74-C2578E57CC55}" type="pres">
      <dgm:prSet presAssocID="{BAA0606E-3730-4297-B4B1-4F121F432DA5}" presName="Name37" presStyleLbl="parChTrans1D4" presStyleIdx="8" presStyleCnt="9"/>
      <dgm:spPr/>
    </dgm:pt>
    <dgm:pt modelId="{7670A3BE-6F07-4E12-B2F7-2BE9635CF299}" type="pres">
      <dgm:prSet presAssocID="{399786B9-A757-4168-AC78-C8CD2F9429F5}" presName="hierRoot2" presStyleCnt="0">
        <dgm:presLayoutVars>
          <dgm:hierBranch val="init"/>
        </dgm:presLayoutVars>
      </dgm:prSet>
      <dgm:spPr/>
    </dgm:pt>
    <dgm:pt modelId="{D3000ACA-0CFC-4573-AD31-237184CFE923}" type="pres">
      <dgm:prSet presAssocID="{399786B9-A757-4168-AC78-C8CD2F9429F5}" presName="rootComposite" presStyleCnt="0"/>
      <dgm:spPr/>
    </dgm:pt>
    <dgm:pt modelId="{94D6BF40-49B0-4AF4-ACEA-A5BCF343F53B}" type="pres">
      <dgm:prSet presAssocID="{399786B9-A757-4168-AC78-C8CD2F9429F5}" presName="rootText" presStyleLbl="node1" presStyleIdx="12" presStyleCnt="13">
        <dgm:presLayoutVars>
          <dgm:chMax/>
          <dgm:chPref val="3"/>
        </dgm:presLayoutVars>
      </dgm:prSet>
      <dgm:spPr/>
    </dgm:pt>
    <dgm:pt modelId="{1C4FD59E-EC26-48C2-A513-3C59772F301A}" type="pres">
      <dgm:prSet presAssocID="{399786B9-A757-4168-AC78-C8CD2F9429F5}" presName="titleText2" presStyleLbl="fgAcc1" presStyleIdx="12" presStyleCnt="13">
        <dgm:presLayoutVars>
          <dgm:chMax val="0"/>
          <dgm:chPref val="0"/>
        </dgm:presLayoutVars>
      </dgm:prSet>
      <dgm:spPr/>
    </dgm:pt>
    <dgm:pt modelId="{D15F6B0F-0DCB-4EC7-8426-D0C59EA11D33}" type="pres">
      <dgm:prSet presAssocID="{399786B9-A757-4168-AC78-C8CD2F9429F5}" presName="rootConnector" presStyleLbl="node4" presStyleIdx="0" presStyleCnt="0"/>
      <dgm:spPr/>
    </dgm:pt>
    <dgm:pt modelId="{19B42A6A-9111-4957-A889-B52B327199C7}" type="pres">
      <dgm:prSet presAssocID="{399786B9-A757-4168-AC78-C8CD2F9429F5}" presName="hierChild4" presStyleCnt="0"/>
      <dgm:spPr/>
    </dgm:pt>
    <dgm:pt modelId="{32FA3559-3B2A-4B5E-94AC-743AC03C9DF0}" type="pres">
      <dgm:prSet presAssocID="{399786B9-A757-4168-AC78-C8CD2F9429F5}" presName="hierChild5" presStyleCnt="0"/>
      <dgm:spPr/>
    </dgm:pt>
    <dgm:pt modelId="{091F7116-7EA3-4A0F-871B-24D9F3C69037}" type="pres">
      <dgm:prSet presAssocID="{9B527179-AA46-47F5-8AE6-A959FD1BDA31}" presName="hierChild5" presStyleCnt="0"/>
      <dgm:spPr/>
    </dgm:pt>
    <dgm:pt modelId="{AEA28B17-CDF4-4D5A-80D4-3D555FABA2A1}" type="pres">
      <dgm:prSet presAssocID="{6CA910CD-8F5F-4A54-9FC6-CB4C9DDBE15C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D4F69602-687E-4C51-9B6C-26C3C64EB4DC}" type="presOf" srcId="{5B971C91-9B82-4E24-AFAC-F3D34910DEDC}" destId="{B482AE4F-D89D-4185-B605-36F15BD92FFC}" srcOrd="0" destOrd="0" presId="urn:microsoft.com/office/officeart/2008/layout/NameandTitleOrganizationalChart"/>
    <dgm:cxn modelId="{6382E406-255C-4ECA-B7C8-DC752EEA2061}" srcId="{B640C683-D581-4A0D-AC9C-9A70AE24C2F2}" destId="{6CA910CD-8F5F-4A54-9FC6-CB4C9DDBE15C}" srcOrd="1" destOrd="0" parTransId="{61680A43-E928-4E20-85E0-887155F46C6A}" sibTransId="{4CA412CB-042E-41FC-BF82-E1B8D124A6BE}"/>
    <dgm:cxn modelId="{8C5D2D07-DFB4-46A7-8F36-AEB4EC30BE7F}" type="presOf" srcId="{F9DF8B97-2EB2-4AB9-B435-1FD8F65B3AB7}" destId="{C41D1449-FADC-49E0-90D5-2B6AB348A26A}" srcOrd="0" destOrd="0" presId="urn:microsoft.com/office/officeart/2008/layout/NameandTitleOrganizationalChart"/>
    <dgm:cxn modelId="{9974B007-FD61-4358-89A0-BC123B8C3B0E}" type="presOf" srcId="{61680A43-E928-4E20-85E0-887155F46C6A}" destId="{527CD6AD-DD62-44F9-A504-192916C6B66D}" srcOrd="0" destOrd="0" presId="urn:microsoft.com/office/officeart/2008/layout/NameandTitleOrganizationalChart"/>
    <dgm:cxn modelId="{9F45CD0D-9C54-45BA-8C39-44A5B24B21BC}" type="presOf" srcId="{9D7B7E4F-7553-4E60-A3B6-3103DEB0CC65}" destId="{F391B466-5C64-4A13-B46C-CBCA0569C381}" srcOrd="1" destOrd="0" presId="urn:microsoft.com/office/officeart/2008/layout/NameandTitleOrganizationalChart"/>
    <dgm:cxn modelId="{7946B90E-5E37-4A63-86D6-2C3D35E4E2F9}" srcId="{6CA910CD-8F5F-4A54-9FC6-CB4C9DDBE15C}" destId="{9B527179-AA46-47F5-8AE6-A959FD1BDA31}" srcOrd="0" destOrd="0" parTransId="{4101073D-93BE-48B0-84DF-9670002442DD}" sibTransId="{29D5A9B9-4BFA-4C8A-9E9B-70367B01CEF8}"/>
    <dgm:cxn modelId="{E4AD730F-657F-405B-8543-3859E52F3A96}" type="presOf" srcId="{4101073D-93BE-48B0-84DF-9670002442DD}" destId="{EA3CEF9C-AC3A-4E35-92E9-998D51C9641B}" srcOrd="0" destOrd="0" presId="urn:microsoft.com/office/officeart/2008/layout/NameandTitleOrganizationalChart"/>
    <dgm:cxn modelId="{445A2518-C6A3-43F8-AA7C-EEA498EBBD1B}" srcId="{B640C683-D581-4A0D-AC9C-9A70AE24C2F2}" destId="{EA862271-429C-48EB-8983-8B1FE7EE5F94}" srcOrd="0" destOrd="0" parTransId="{E7F29D55-DB7F-4E53-ADA6-515F7DDB1C3F}" sibTransId="{57AC2247-A16A-4BCD-B607-AD71BCD373AC}"/>
    <dgm:cxn modelId="{0372931D-A8B1-4E38-9989-642010FEF043}" srcId="{2DAC0C1A-6DE3-4A8F-8189-CAEF01905A93}" destId="{E46BE88C-088C-4555-A419-72A80AC49B93}" srcOrd="1" destOrd="0" parTransId="{24665059-5EDA-4305-BD77-138E97D00321}" sibTransId="{FBDB2D8E-B143-486F-AC59-F75FB735923C}"/>
    <dgm:cxn modelId="{524BCA1F-7485-4957-9253-590E71C0E1B4}" type="presOf" srcId="{2DAC0C1A-6DE3-4A8F-8189-CAEF01905A93}" destId="{82349D42-0CD6-453A-B82E-17D32023A9F4}" srcOrd="1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F70B2E27-8482-44A6-A72F-A2D1C2C56281}" type="presOf" srcId="{399786B9-A757-4168-AC78-C8CD2F9429F5}" destId="{D15F6B0F-0DCB-4EC7-8426-D0C59EA11D33}" srcOrd="1" destOrd="0" presId="urn:microsoft.com/office/officeart/2008/layout/NameandTitleOrganizationalChart"/>
    <dgm:cxn modelId="{43442031-8AB2-4968-826C-C083759C1920}" srcId="{9B527179-AA46-47F5-8AE6-A959FD1BDA31}" destId="{9D7B7E4F-7553-4E60-A3B6-3103DEB0CC65}" srcOrd="2" destOrd="0" parTransId="{F9DF8B97-2EB2-4AB9-B435-1FD8F65B3AB7}" sibTransId="{099FDEA5-F8AA-40A1-9B3E-B3B3591025A5}"/>
    <dgm:cxn modelId="{4D7C4938-917E-40C2-A936-6C539616459A}" srcId="{2DAC0C1A-6DE3-4A8F-8189-CAEF01905A93}" destId="{5FC66B2E-AC32-4FA4-810D-F41D22DA4269}" srcOrd="2" destOrd="0" parTransId="{617D912C-C740-4C94-B684-2A8187F8EF53}" sibTransId="{6962E46E-77CC-4914-A768-D35167967DE7}"/>
    <dgm:cxn modelId="{A1463E5B-C01F-49EE-AF60-B741F595372D}" type="presOf" srcId="{E6467B5C-426B-409E-A405-46FD950E1E16}" destId="{F7C550F7-03F0-4DB5-A7CE-5E6DB602F9B5}" srcOrd="0" destOrd="0" presId="urn:microsoft.com/office/officeart/2008/layout/NameandTitleOrganizationalChart"/>
    <dgm:cxn modelId="{9B01DE5D-DDB8-4120-9ED6-F32C9483BE53}" type="presOf" srcId="{099FDEA5-F8AA-40A1-9B3E-B3B3591025A5}" destId="{DC6B209E-B508-4B3E-A46C-4AF01F663DFB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53405144-348F-4DB9-A921-79251C596996}" srcId="{9B527179-AA46-47F5-8AE6-A959FD1BDA31}" destId="{399786B9-A757-4168-AC78-C8CD2F9429F5}" srcOrd="4" destOrd="0" parTransId="{BAA0606E-3730-4297-B4B1-4F121F432DA5}" sibTransId="{AD117E95-F998-4D41-8D52-25BE9A13011C}"/>
    <dgm:cxn modelId="{12D67345-3C2C-4C80-A627-21C83691666E}" type="presOf" srcId="{481A5C8E-3B31-4D93-ACA8-C111222DA15E}" destId="{7E1C2C9D-A3CA-4F48-98A3-634DF7C800BD}" srcOrd="0" destOrd="0" presId="urn:microsoft.com/office/officeart/2008/layout/NameandTitleOrganizationalChart"/>
    <dgm:cxn modelId="{46F9B946-A42B-4C1F-A3A4-FC02990026A7}" type="presOf" srcId="{399786B9-A757-4168-AC78-C8CD2F9429F5}" destId="{94D6BF40-49B0-4AF4-ACEA-A5BCF343F53B}" srcOrd="0" destOrd="0" presId="urn:microsoft.com/office/officeart/2008/layout/NameandTitleOrganizationalChart"/>
    <dgm:cxn modelId="{6211F246-A873-44F1-8845-4EBF0992A456}" type="presOf" srcId="{6FEBC5A3-311F-40EF-9A6F-40248DE3140A}" destId="{D8E06242-9E56-41DB-933D-678A99AAB701}" srcOrd="0" destOrd="0" presId="urn:microsoft.com/office/officeart/2008/layout/NameandTitleOrganizationalChart"/>
    <dgm:cxn modelId="{D8112568-0C28-45E8-ABB2-A277D8CF4B12}" type="presOf" srcId="{4EC0DDC8-EFB2-41F6-B4B6-9158011E6A5A}" destId="{BB957DDC-66E8-4636-9D3B-19F9E912830D}" srcOrd="1" destOrd="0" presId="urn:microsoft.com/office/officeart/2008/layout/NameandTitleOrganizationalChart"/>
    <dgm:cxn modelId="{D773ED69-4749-490A-A093-C3685052A7C0}" srcId="{2DAC0C1A-6DE3-4A8F-8189-CAEF01905A93}" destId="{5B971C91-9B82-4E24-AFAC-F3D34910DEDC}" srcOrd="0" destOrd="0" parTransId="{6E1614FE-568E-4F3D-BCBD-D678AAE6CC1D}" sibTransId="{6F0049B6-3385-44D9-8288-6C5FC13BF5CE}"/>
    <dgm:cxn modelId="{62F9E86A-C83F-4CC2-A927-C7856F0267CD}" type="presOf" srcId="{9B527179-AA46-47F5-8AE6-A959FD1BDA31}" destId="{1DBAE162-889B-47DF-B40B-5752124C0283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12890F53-8822-420C-958F-AFA4C6E8F9FA}" type="presOf" srcId="{22EB53F0-3C8D-4FA3-B2CE-373D004A9198}" destId="{5464B5AA-EA57-4C4F-8880-A394A3BD94D2}" srcOrd="1" destOrd="0" presId="urn:microsoft.com/office/officeart/2008/layout/NameandTitleOrganizationalChart"/>
    <dgm:cxn modelId="{20A30156-4242-42F3-8B51-41FC0D0A6AC8}" type="presOf" srcId="{0F0F3A3D-B01F-410C-9BC7-0B33965BE581}" destId="{CA08D4C0-25E8-49BA-8474-C2DF02EEE546}" srcOrd="0" destOrd="0" presId="urn:microsoft.com/office/officeart/2008/layout/NameandTitleOrganizationalChart"/>
    <dgm:cxn modelId="{1393BD76-BB45-4F61-9248-277C39C1FEF3}" srcId="{2DAC0C1A-6DE3-4A8F-8189-CAEF01905A93}" destId="{4EC0DDC8-EFB2-41F6-B4B6-9158011E6A5A}" srcOrd="3" destOrd="0" parTransId="{481A5C8E-3B31-4D93-ACA8-C111222DA15E}" sibTransId="{A6E81C3F-664F-4D38-8D90-177E890A7AD1}"/>
    <dgm:cxn modelId="{0062BA57-A87A-48CD-8FB3-1742C60ED160}" type="presOf" srcId="{6F0049B6-3385-44D9-8288-6C5FC13BF5CE}" destId="{37F06A19-8C97-4BC8-A82F-6B90C311BBB2}" srcOrd="0" destOrd="0" presId="urn:microsoft.com/office/officeart/2008/layout/NameandTitleOrganizationalChart"/>
    <dgm:cxn modelId="{0C33D47B-D03C-4D18-8B14-DC23826069DB}" type="presOf" srcId="{24665059-5EDA-4305-BD77-138E97D00321}" destId="{EF708312-96C7-4EE0-8C8C-44D43A740543}" srcOrd="0" destOrd="0" presId="urn:microsoft.com/office/officeart/2008/layout/NameandTitleOrganizationalChart"/>
    <dgm:cxn modelId="{C0510680-FC5F-4349-B156-66DDC7701E80}" type="presOf" srcId="{6E1614FE-568E-4F3D-BCBD-D678AAE6CC1D}" destId="{A92848A9-389A-4785-B40A-02EAA74F3164}" srcOrd="0" destOrd="0" presId="urn:microsoft.com/office/officeart/2008/layout/NameandTitleOrganizationalChart"/>
    <dgm:cxn modelId="{D8730A81-1528-4DD8-AC72-319DB9B4DABB}" srcId="{9B527179-AA46-47F5-8AE6-A959FD1BDA31}" destId="{FAAB1A75-4B1C-440F-9EA4-82ACEE8069C9}" srcOrd="0" destOrd="0" parTransId="{E05F1607-CF67-4BBA-BCAA-EF763DD5B68C}" sibTransId="{E6467B5C-426B-409E-A405-46FD950E1E16}"/>
    <dgm:cxn modelId="{07BAE881-7060-4150-84D9-0595218D52DE}" srcId="{9B527179-AA46-47F5-8AE6-A959FD1BDA31}" destId="{0F0F3A3D-B01F-410C-9BC7-0B33965BE581}" srcOrd="1" destOrd="0" parTransId="{40B964A0-4EBA-4E87-AC08-CB2FBD9C0F76}" sibTransId="{EAED864E-106E-491B-94D2-7A24EFCF4065}"/>
    <dgm:cxn modelId="{89FFCD86-8E08-47EB-8B41-4C78350EB17E}" type="presOf" srcId="{22EB53F0-3C8D-4FA3-B2CE-373D004A9198}" destId="{65E92070-FB59-429A-85A6-17A3261BA0AA}" srcOrd="0" destOrd="0" presId="urn:microsoft.com/office/officeart/2008/layout/NameandTitleOrganizationalChart"/>
    <dgm:cxn modelId="{CCBD4F8A-9599-48EB-89EB-BBE990D930B9}" type="presOf" srcId="{617D912C-C740-4C94-B684-2A8187F8EF53}" destId="{42C19B32-88F7-4789-9E2D-DC246ADC5A64}" srcOrd="0" destOrd="0" presId="urn:microsoft.com/office/officeart/2008/layout/NameandTitleOrganizationalChart"/>
    <dgm:cxn modelId="{6B2C308C-AB3A-4BBA-AF4D-65DA3F968333}" type="presOf" srcId="{9D7B7E4F-7553-4E60-A3B6-3103DEB0CC65}" destId="{E750BB68-2A11-40DB-9FE4-45067DB6F2C6}" srcOrd="0" destOrd="0" presId="urn:microsoft.com/office/officeart/2008/layout/NameandTitleOrganizationalChart"/>
    <dgm:cxn modelId="{D054868E-0BA9-42AB-B982-BDD68E969EDC}" type="presOf" srcId="{6CA910CD-8F5F-4A54-9FC6-CB4C9DDBE15C}" destId="{B20B8337-D063-4133-AEF5-CACD055280B4}" srcOrd="0" destOrd="0" presId="urn:microsoft.com/office/officeart/2008/layout/NameandTitleOrganizationalChart"/>
    <dgm:cxn modelId="{087C7E92-2EAA-42C2-A89E-FF2E7627B799}" type="presOf" srcId="{E05F1607-CF67-4BBA-BCAA-EF763DD5B68C}" destId="{FD956936-F5B9-4567-9AC4-160A5A555660}" srcOrd="0" destOrd="0" presId="urn:microsoft.com/office/officeart/2008/layout/NameandTitleOrganizationalChart"/>
    <dgm:cxn modelId="{EF4926A4-AAEB-4545-A0C5-8FA8BCFA4059}" type="presOf" srcId="{E7F29D55-DB7F-4E53-ADA6-515F7DDB1C3F}" destId="{EE479D49-1E36-4319-AEA8-B23293FA3547}" srcOrd="0" destOrd="0" presId="urn:microsoft.com/office/officeart/2008/layout/NameandTitleOrganizationalChart"/>
    <dgm:cxn modelId="{7FA408AA-6A96-4AE8-ADBE-2DA2253BA792}" type="presOf" srcId="{EA862271-429C-48EB-8983-8B1FE7EE5F94}" destId="{0038D6F9-BD67-4107-B54E-3479F6FB3FF6}" srcOrd="0" destOrd="0" presId="urn:microsoft.com/office/officeart/2008/layout/NameandTitleOrganizationalChart"/>
    <dgm:cxn modelId="{286989AC-5C9E-4E9A-9F56-ADD2955A4911}" type="presOf" srcId="{29D5A9B9-4BFA-4C8A-9E9B-70367B01CEF8}" destId="{F013E4CF-E8FA-46E8-903A-4862AAD4EB7D}" srcOrd="0" destOrd="0" presId="urn:microsoft.com/office/officeart/2008/layout/NameandTitleOrganizationalChart"/>
    <dgm:cxn modelId="{AB4A51AD-A230-4F24-B0FE-E0BD433C5381}" type="presOf" srcId="{EA862271-429C-48EB-8983-8B1FE7EE5F94}" destId="{E57CE353-9645-4D58-B151-3FF1719F8ABB}" srcOrd="1" destOrd="0" presId="urn:microsoft.com/office/officeart/2008/layout/NameandTitleOrganizationalChart"/>
    <dgm:cxn modelId="{1B8642B0-6A38-4BDD-835C-B539F129A596}" type="presOf" srcId="{AD117E95-F998-4D41-8D52-25BE9A13011C}" destId="{1C4FD59E-EC26-48C2-A513-3C59772F301A}" srcOrd="0" destOrd="0" presId="urn:microsoft.com/office/officeart/2008/layout/NameandTitleOrganizationalChart"/>
    <dgm:cxn modelId="{2E3FF9B3-31D9-4FB7-93F1-DA976C369070}" type="presOf" srcId="{616279CB-0FAD-43EE-9740-95DA15CF7E10}" destId="{093269DD-62AE-430B-B2B9-03F277AF8EA0}" srcOrd="0" destOrd="0" presId="urn:microsoft.com/office/officeart/2008/layout/NameandTitleOrganizationalChart"/>
    <dgm:cxn modelId="{254B4EB4-D284-4A89-8D14-BA935DA75F2E}" type="presOf" srcId="{57AC2247-A16A-4BCD-B607-AD71BCD373AC}" destId="{459747FD-8E86-4360-ACAF-E1B697FBB23F}" srcOrd="0" destOrd="0" presId="urn:microsoft.com/office/officeart/2008/layout/NameandTitleOrganizationalChart"/>
    <dgm:cxn modelId="{39E6CEB6-2AF0-4908-8F18-2B006C9C3874}" type="presOf" srcId="{FAAB1A75-4B1C-440F-9EA4-82ACEE8069C9}" destId="{1418B009-A007-4D54-BE0D-DB5222C7412C}" srcOrd="1" destOrd="0" presId="urn:microsoft.com/office/officeart/2008/layout/NameandTitleOrganizationalChart"/>
    <dgm:cxn modelId="{27677BB8-6121-499F-96FE-C2DB6EF5625F}" type="presOf" srcId="{5FC66B2E-AC32-4FA4-810D-F41D22DA4269}" destId="{D286ED20-9A85-469E-982C-680D7DB2FD8E}" srcOrd="0" destOrd="0" presId="urn:microsoft.com/office/officeart/2008/layout/NameandTitleOrganizationalChart"/>
    <dgm:cxn modelId="{E4B6E7BC-13A8-4817-A5D2-0D219F0C223C}" type="presOf" srcId="{5B971C91-9B82-4E24-AFAC-F3D34910DEDC}" destId="{149D49C7-4770-4B02-818D-556762DD287B}" srcOrd="1" destOrd="0" presId="urn:microsoft.com/office/officeart/2008/layout/NameandTitleOrganizationalChart"/>
    <dgm:cxn modelId="{7DB1BBC0-FC34-4EEE-AA19-2CDC0837FDCD}" type="presOf" srcId="{0F0F3A3D-B01F-410C-9BC7-0B33965BE581}" destId="{A1C5DE21-3A76-47EA-A691-8B479653E8CA}" srcOrd="1" destOrd="0" presId="urn:microsoft.com/office/officeart/2008/layout/NameandTitleOrganizationalChart"/>
    <dgm:cxn modelId="{DE6B6FC7-A821-44F0-8AF9-35E766F1F99A}" type="presOf" srcId="{5FC66B2E-AC32-4FA4-810D-F41D22DA4269}" destId="{82D4AFB7-5903-4AB9-883F-9CB94A5C4FE3}" srcOrd="1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EA862271-429C-48EB-8983-8B1FE7EE5F94}" destId="{2DAC0C1A-6DE3-4A8F-8189-CAEF01905A93}" srcOrd="0" destOrd="0" parTransId="{616279CB-0FAD-43EE-9740-95DA15CF7E10}" sibTransId="{6FEBC5A3-311F-40EF-9A6F-40248DE3140A}"/>
    <dgm:cxn modelId="{394C0DCF-238C-4E04-AEB3-A1BE96CC0CCD}" type="presOf" srcId="{BAA0606E-3730-4297-B4B1-4F121F432DA5}" destId="{43E0D040-31C4-4079-BC74-C2578E57CC55}" srcOrd="0" destOrd="0" presId="urn:microsoft.com/office/officeart/2008/layout/NameandTitleOrganizationalChart"/>
    <dgm:cxn modelId="{CF56BBD4-D717-4145-A8F5-98A9C5E31565}" type="presOf" srcId="{40B964A0-4EBA-4E87-AC08-CB2FBD9C0F76}" destId="{DE34A9F2-2B70-46A7-A4CE-2B138DE3481C}" srcOrd="0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72EB9FD5-2465-48C5-9E44-B88C4C3ED263}" type="presOf" srcId="{77E28BA8-917F-491B-84DC-E915778B1962}" destId="{67AC4D4F-D209-4153-876A-BA4FB9EDE2BE}" srcOrd="0" destOrd="0" presId="urn:microsoft.com/office/officeart/2008/layout/NameandTitleOrganizationalChart"/>
    <dgm:cxn modelId="{C91938DB-01E3-4B5B-9787-5F2E1E6C226B}" type="presOf" srcId="{9B527179-AA46-47F5-8AE6-A959FD1BDA31}" destId="{F23C1322-4611-42AE-A104-5B1AEA4C2DC4}" srcOrd="1" destOrd="0" presId="urn:microsoft.com/office/officeart/2008/layout/NameandTitleOrganizationalChart"/>
    <dgm:cxn modelId="{9CD8F7DC-91C0-415B-B8D9-514A3441DC43}" type="presOf" srcId="{E46BE88C-088C-4555-A419-72A80AC49B93}" destId="{68A0DF8B-9041-4C83-A6D5-978B74C66754}" srcOrd="0" destOrd="0" presId="urn:microsoft.com/office/officeart/2008/layout/NameandTitleOrganizationalChart"/>
    <dgm:cxn modelId="{2E7485E0-CB3B-4891-A4EC-9EDAE4C3916D}" type="presOf" srcId="{FBDB2D8E-B143-486F-AC59-F75FB735923C}" destId="{ACF48C6B-613B-4BA6-BE5B-F3760C729434}" srcOrd="0" destOrd="0" presId="urn:microsoft.com/office/officeart/2008/layout/NameandTitleOrganizationalChart"/>
    <dgm:cxn modelId="{5C8CBEE1-0DBF-42CD-B738-060FC71E1873}" type="presOf" srcId="{E46BE88C-088C-4555-A419-72A80AC49B93}" destId="{9988B98F-E298-4A74-8E54-566F23A0F165}" srcOrd="1" destOrd="0" presId="urn:microsoft.com/office/officeart/2008/layout/NameandTitleOrganizationalChart"/>
    <dgm:cxn modelId="{D4E144E3-D158-438E-AA08-87D83D08ED4E}" type="presOf" srcId="{A6E81C3F-664F-4D38-8D90-177E890A7AD1}" destId="{EDCFF2AE-66A5-47A0-870B-2F2C5BB33A15}" srcOrd="0" destOrd="0" presId="urn:microsoft.com/office/officeart/2008/layout/NameandTitleOrganizationalChart"/>
    <dgm:cxn modelId="{024C93EB-2D13-4E87-9BB3-926B46950EFB}" type="presOf" srcId="{4CA412CB-042E-41FC-BF82-E1B8D124A6BE}" destId="{F55BAD48-DDF7-4311-BDEC-768331840106}" srcOrd="0" destOrd="0" presId="urn:microsoft.com/office/officeart/2008/layout/NameandTitleOrganizationalChart"/>
    <dgm:cxn modelId="{0738B7ED-B1F1-4B34-96E5-FDD407CDFFE0}" type="presOf" srcId="{6962E46E-77CC-4914-A768-D35167967DE7}" destId="{619690AA-888F-408E-AE91-17F233145677}" srcOrd="0" destOrd="0" presId="urn:microsoft.com/office/officeart/2008/layout/NameandTitleOrganizationalChart"/>
    <dgm:cxn modelId="{8D8A73EE-41B6-4EA5-ADF2-81D74EC464F8}" type="presOf" srcId="{4EC0DDC8-EFB2-41F6-B4B6-9158011E6A5A}" destId="{40461552-83CC-4B07-9530-1ED0EF25F4C3}" srcOrd="0" destOrd="0" presId="urn:microsoft.com/office/officeart/2008/layout/NameandTitleOrganizationalChart"/>
    <dgm:cxn modelId="{A837EAF2-D473-45B1-AAA5-2583C8DE37A7}" type="presOf" srcId="{528101B1-B032-405D-9FBD-5FAD874ED783}" destId="{0E795409-AEAD-4CCB-B4AE-98A5E3F6B32F}" srcOrd="0" destOrd="0" presId="urn:microsoft.com/office/officeart/2008/layout/NameandTitleOrganizationalChart"/>
    <dgm:cxn modelId="{D5BF79F6-F6A3-498E-BF76-AC146141F54B}" type="presOf" srcId="{EAED864E-106E-491B-94D2-7A24EFCF4065}" destId="{D3851457-EE12-49FE-B85E-A47728650B4F}" srcOrd="0" destOrd="0" presId="urn:microsoft.com/office/officeart/2008/layout/NameandTitleOrganizationalChart"/>
    <dgm:cxn modelId="{07FAB3F6-7C57-436F-A756-A5CB40268A07}" type="presOf" srcId="{FAAB1A75-4B1C-440F-9EA4-82ACEE8069C9}" destId="{BB698C97-3353-4641-9549-A2E7615109AF}" srcOrd="0" destOrd="0" presId="urn:microsoft.com/office/officeart/2008/layout/NameandTitleOrganizationalChart"/>
    <dgm:cxn modelId="{3B160DF9-326D-48D9-926D-DB82232D118E}" type="presOf" srcId="{6CA910CD-8F5F-4A54-9FC6-CB4C9DDBE15C}" destId="{1D14DFF8-2CD7-4173-AF7C-2776CAD9C935}" srcOrd="1" destOrd="0" presId="urn:microsoft.com/office/officeart/2008/layout/NameandTitleOrganizationalChart"/>
    <dgm:cxn modelId="{849EAFFC-6DE7-4D98-98E1-069408C974C9}" type="presOf" srcId="{2DAC0C1A-6DE3-4A8F-8189-CAEF01905A93}" destId="{5775492C-A94C-4AA4-AB04-789DC3E4C1C5}" srcOrd="0" destOrd="0" presId="urn:microsoft.com/office/officeart/2008/layout/NameandTitleOrganizationalChart"/>
    <dgm:cxn modelId="{A402F6FF-8A42-476E-9BF5-0E47E4EFA689}" srcId="{9B527179-AA46-47F5-8AE6-A959FD1BDA31}" destId="{22EB53F0-3C8D-4FA3-B2CE-373D004A9198}" srcOrd="3" destOrd="0" parTransId="{528101B1-B032-405D-9FBD-5FAD874ED783}" sibTransId="{77E28BA8-917F-491B-84DC-E915778B1962}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BFC12733-529E-49E2-8C26-FDA1F58F7734}" type="presParOf" srcId="{78293E07-F38A-40A7-A45B-10ADD4F90F73}" destId="{EE479D49-1E36-4319-AEA8-B23293FA3547}" srcOrd="0" destOrd="0" presId="urn:microsoft.com/office/officeart/2008/layout/NameandTitleOrganizationalChart"/>
    <dgm:cxn modelId="{D5C00CE7-68A0-4A81-BE2A-09558B77CFCE}" type="presParOf" srcId="{78293E07-F38A-40A7-A45B-10ADD4F90F73}" destId="{E38B0148-7593-4B0E-8A60-8BAB9D8C933D}" srcOrd="1" destOrd="0" presId="urn:microsoft.com/office/officeart/2008/layout/NameandTitleOrganizationalChart"/>
    <dgm:cxn modelId="{479ECD33-3565-4642-A5C4-26CF49E79782}" type="presParOf" srcId="{E38B0148-7593-4B0E-8A60-8BAB9D8C933D}" destId="{539BA4E8-980F-459B-BF8D-EC02F25EDE5D}" srcOrd="0" destOrd="0" presId="urn:microsoft.com/office/officeart/2008/layout/NameandTitleOrganizationalChart"/>
    <dgm:cxn modelId="{2F15BFE0-C43D-4358-9E3F-F23B72F54722}" type="presParOf" srcId="{539BA4E8-980F-459B-BF8D-EC02F25EDE5D}" destId="{0038D6F9-BD67-4107-B54E-3479F6FB3FF6}" srcOrd="0" destOrd="0" presId="urn:microsoft.com/office/officeart/2008/layout/NameandTitleOrganizationalChart"/>
    <dgm:cxn modelId="{4FC9AE29-DBDA-45B7-88B0-1ED9A0C230BE}" type="presParOf" srcId="{539BA4E8-980F-459B-BF8D-EC02F25EDE5D}" destId="{459747FD-8E86-4360-ACAF-E1B697FBB23F}" srcOrd="1" destOrd="0" presId="urn:microsoft.com/office/officeart/2008/layout/NameandTitleOrganizationalChart"/>
    <dgm:cxn modelId="{4BBA89C0-6C64-4773-A141-CA8CAE79D275}" type="presParOf" srcId="{539BA4E8-980F-459B-BF8D-EC02F25EDE5D}" destId="{E57CE353-9645-4D58-B151-3FF1719F8ABB}" srcOrd="2" destOrd="0" presId="urn:microsoft.com/office/officeart/2008/layout/NameandTitleOrganizationalChart"/>
    <dgm:cxn modelId="{7F53A366-C401-405E-B935-1E838EC5FE6A}" type="presParOf" srcId="{E38B0148-7593-4B0E-8A60-8BAB9D8C933D}" destId="{CC69B200-8864-4B56-9E3A-5A92D24C42A2}" srcOrd="1" destOrd="0" presId="urn:microsoft.com/office/officeart/2008/layout/NameandTitleOrganizationalChart"/>
    <dgm:cxn modelId="{E0F852AD-DC80-49A7-B217-6B6260905A8A}" type="presParOf" srcId="{CC69B200-8864-4B56-9E3A-5A92D24C42A2}" destId="{093269DD-62AE-430B-B2B9-03F277AF8EA0}" srcOrd="0" destOrd="0" presId="urn:microsoft.com/office/officeart/2008/layout/NameandTitleOrganizationalChart"/>
    <dgm:cxn modelId="{55AE65ED-D39B-4D6D-9F42-590DB09CAD2C}" type="presParOf" srcId="{CC69B200-8864-4B56-9E3A-5A92D24C42A2}" destId="{DE9D8BC7-6EDE-4717-A0EE-8CBE0F9FB1B1}" srcOrd="1" destOrd="0" presId="urn:microsoft.com/office/officeart/2008/layout/NameandTitleOrganizationalChart"/>
    <dgm:cxn modelId="{F70ABF34-068B-4BE8-801E-381473B618BE}" type="presParOf" srcId="{DE9D8BC7-6EDE-4717-A0EE-8CBE0F9FB1B1}" destId="{87D57959-8C7A-44B3-AA6C-675847EC6ED1}" srcOrd="0" destOrd="0" presId="urn:microsoft.com/office/officeart/2008/layout/NameandTitleOrganizationalChart"/>
    <dgm:cxn modelId="{F0419FB7-1FB8-49E9-BE63-8E91F91D9E3A}" type="presParOf" srcId="{87D57959-8C7A-44B3-AA6C-675847EC6ED1}" destId="{5775492C-A94C-4AA4-AB04-789DC3E4C1C5}" srcOrd="0" destOrd="0" presId="urn:microsoft.com/office/officeart/2008/layout/NameandTitleOrganizationalChart"/>
    <dgm:cxn modelId="{761DD48E-FA44-47A8-B160-834D07A266BD}" type="presParOf" srcId="{87D57959-8C7A-44B3-AA6C-675847EC6ED1}" destId="{D8E06242-9E56-41DB-933D-678A99AAB701}" srcOrd="1" destOrd="0" presId="urn:microsoft.com/office/officeart/2008/layout/NameandTitleOrganizationalChart"/>
    <dgm:cxn modelId="{FDFB17E6-D478-4CF9-A977-342153770035}" type="presParOf" srcId="{87D57959-8C7A-44B3-AA6C-675847EC6ED1}" destId="{82349D42-0CD6-453A-B82E-17D32023A9F4}" srcOrd="2" destOrd="0" presId="urn:microsoft.com/office/officeart/2008/layout/NameandTitleOrganizationalChart"/>
    <dgm:cxn modelId="{017EF9EB-AB4D-4EFE-8D18-FC43C3FD52CF}" type="presParOf" srcId="{DE9D8BC7-6EDE-4717-A0EE-8CBE0F9FB1B1}" destId="{8A7BB7E3-FFBE-4841-949A-79B05CC827BE}" srcOrd="1" destOrd="0" presId="urn:microsoft.com/office/officeart/2008/layout/NameandTitleOrganizationalChart"/>
    <dgm:cxn modelId="{8ADBBAFC-03EC-4F8E-ADD9-B11F61B249B4}" type="presParOf" srcId="{8A7BB7E3-FFBE-4841-949A-79B05CC827BE}" destId="{A92848A9-389A-4785-B40A-02EAA74F3164}" srcOrd="0" destOrd="0" presId="urn:microsoft.com/office/officeart/2008/layout/NameandTitleOrganizationalChart"/>
    <dgm:cxn modelId="{6DF33F4C-70BD-434E-892C-67FAEBE18B34}" type="presParOf" srcId="{8A7BB7E3-FFBE-4841-949A-79B05CC827BE}" destId="{ED309C12-0A6A-4339-8F25-FA6321C00F00}" srcOrd="1" destOrd="0" presId="urn:microsoft.com/office/officeart/2008/layout/NameandTitleOrganizationalChart"/>
    <dgm:cxn modelId="{8FC6D3E8-F4F4-46A7-8FDD-8FDDEB683350}" type="presParOf" srcId="{ED309C12-0A6A-4339-8F25-FA6321C00F00}" destId="{12623101-3F00-44A3-81C4-4973B61F6F5C}" srcOrd="0" destOrd="0" presId="urn:microsoft.com/office/officeart/2008/layout/NameandTitleOrganizationalChart"/>
    <dgm:cxn modelId="{8DF47B5F-950C-4874-82E4-8C36541F1A84}" type="presParOf" srcId="{12623101-3F00-44A3-81C4-4973B61F6F5C}" destId="{B482AE4F-D89D-4185-B605-36F15BD92FFC}" srcOrd="0" destOrd="0" presId="urn:microsoft.com/office/officeart/2008/layout/NameandTitleOrganizationalChart"/>
    <dgm:cxn modelId="{29B37A64-74D9-48A8-9654-FDE8070AA334}" type="presParOf" srcId="{12623101-3F00-44A3-81C4-4973B61F6F5C}" destId="{37F06A19-8C97-4BC8-A82F-6B90C311BBB2}" srcOrd="1" destOrd="0" presId="urn:microsoft.com/office/officeart/2008/layout/NameandTitleOrganizationalChart"/>
    <dgm:cxn modelId="{89574AC2-ED5A-4D05-9486-DDA97021E0AA}" type="presParOf" srcId="{12623101-3F00-44A3-81C4-4973B61F6F5C}" destId="{149D49C7-4770-4B02-818D-556762DD287B}" srcOrd="2" destOrd="0" presId="urn:microsoft.com/office/officeart/2008/layout/NameandTitleOrganizationalChart"/>
    <dgm:cxn modelId="{A5E5FC1F-5F2D-498D-AAEE-BDFE01E3CFAD}" type="presParOf" srcId="{ED309C12-0A6A-4339-8F25-FA6321C00F00}" destId="{51056194-BDE4-4672-8BE1-07F097295300}" srcOrd="1" destOrd="0" presId="urn:microsoft.com/office/officeart/2008/layout/NameandTitleOrganizationalChart"/>
    <dgm:cxn modelId="{70FE6FC7-7EF8-4A4D-9D8A-02439E368C51}" type="presParOf" srcId="{ED309C12-0A6A-4339-8F25-FA6321C00F00}" destId="{52147DFF-F6BE-475A-AA5F-F190DCB9A4C4}" srcOrd="2" destOrd="0" presId="urn:microsoft.com/office/officeart/2008/layout/NameandTitleOrganizationalChart"/>
    <dgm:cxn modelId="{B0FF1030-2050-4FAF-A740-A9C087E47BC1}" type="presParOf" srcId="{8A7BB7E3-FFBE-4841-949A-79B05CC827BE}" destId="{EF708312-96C7-4EE0-8C8C-44D43A740543}" srcOrd="2" destOrd="0" presId="urn:microsoft.com/office/officeart/2008/layout/NameandTitleOrganizationalChart"/>
    <dgm:cxn modelId="{BFFDB3A1-B416-4BFF-AC54-512F93E33F48}" type="presParOf" srcId="{8A7BB7E3-FFBE-4841-949A-79B05CC827BE}" destId="{DDDC7E07-CCBD-48B9-933D-CE63E960309D}" srcOrd="3" destOrd="0" presId="urn:microsoft.com/office/officeart/2008/layout/NameandTitleOrganizationalChart"/>
    <dgm:cxn modelId="{EAAA6BEB-CA07-4D2D-AF38-506D026B4F4A}" type="presParOf" srcId="{DDDC7E07-CCBD-48B9-933D-CE63E960309D}" destId="{141275E4-DA4A-48EA-9D13-37E69F63A0F6}" srcOrd="0" destOrd="0" presId="urn:microsoft.com/office/officeart/2008/layout/NameandTitleOrganizationalChart"/>
    <dgm:cxn modelId="{277771A6-8737-4812-AFD4-FA0CCCB8408C}" type="presParOf" srcId="{141275E4-DA4A-48EA-9D13-37E69F63A0F6}" destId="{68A0DF8B-9041-4C83-A6D5-978B74C66754}" srcOrd="0" destOrd="0" presId="urn:microsoft.com/office/officeart/2008/layout/NameandTitleOrganizationalChart"/>
    <dgm:cxn modelId="{50A68B62-CF32-4814-8AFD-923DE5547392}" type="presParOf" srcId="{141275E4-DA4A-48EA-9D13-37E69F63A0F6}" destId="{ACF48C6B-613B-4BA6-BE5B-F3760C729434}" srcOrd="1" destOrd="0" presId="urn:microsoft.com/office/officeart/2008/layout/NameandTitleOrganizationalChart"/>
    <dgm:cxn modelId="{6D835E96-B52C-4168-B0AF-259A131CFC42}" type="presParOf" srcId="{141275E4-DA4A-48EA-9D13-37E69F63A0F6}" destId="{9988B98F-E298-4A74-8E54-566F23A0F165}" srcOrd="2" destOrd="0" presId="urn:microsoft.com/office/officeart/2008/layout/NameandTitleOrganizationalChart"/>
    <dgm:cxn modelId="{F4E63EBB-2708-4880-A8A5-CC463BC6B781}" type="presParOf" srcId="{DDDC7E07-CCBD-48B9-933D-CE63E960309D}" destId="{77AD1FE5-A340-4588-BD41-95C34CDCD2CD}" srcOrd="1" destOrd="0" presId="urn:microsoft.com/office/officeart/2008/layout/NameandTitleOrganizationalChart"/>
    <dgm:cxn modelId="{587D2D2C-1D64-4069-80FF-AFFA8551C779}" type="presParOf" srcId="{DDDC7E07-CCBD-48B9-933D-CE63E960309D}" destId="{B20CEBC1-1AE3-48CC-8C98-A7BD0282C198}" srcOrd="2" destOrd="0" presId="urn:microsoft.com/office/officeart/2008/layout/NameandTitleOrganizationalChart"/>
    <dgm:cxn modelId="{EEFD3A58-D919-4184-92E5-3550D7F9E458}" type="presParOf" srcId="{8A7BB7E3-FFBE-4841-949A-79B05CC827BE}" destId="{42C19B32-88F7-4789-9E2D-DC246ADC5A64}" srcOrd="4" destOrd="0" presId="urn:microsoft.com/office/officeart/2008/layout/NameandTitleOrganizationalChart"/>
    <dgm:cxn modelId="{0115455C-DC70-4A9B-990F-522459EEB2A6}" type="presParOf" srcId="{8A7BB7E3-FFBE-4841-949A-79B05CC827BE}" destId="{4BE4FB49-D568-4A06-9A83-DA96164149B8}" srcOrd="5" destOrd="0" presId="urn:microsoft.com/office/officeart/2008/layout/NameandTitleOrganizationalChart"/>
    <dgm:cxn modelId="{0CDF890F-DD42-47B9-BCC0-403E633B26E7}" type="presParOf" srcId="{4BE4FB49-D568-4A06-9A83-DA96164149B8}" destId="{548702CD-C6B6-4DDA-A821-2E53DFF53ED4}" srcOrd="0" destOrd="0" presId="urn:microsoft.com/office/officeart/2008/layout/NameandTitleOrganizationalChart"/>
    <dgm:cxn modelId="{612856DA-BAD8-4D84-B1BB-E3F8149560DE}" type="presParOf" srcId="{548702CD-C6B6-4DDA-A821-2E53DFF53ED4}" destId="{D286ED20-9A85-469E-982C-680D7DB2FD8E}" srcOrd="0" destOrd="0" presId="urn:microsoft.com/office/officeart/2008/layout/NameandTitleOrganizationalChart"/>
    <dgm:cxn modelId="{456430E1-0EE8-4414-B3BE-87A38CC4426A}" type="presParOf" srcId="{548702CD-C6B6-4DDA-A821-2E53DFF53ED4}" destId="{619690AA-888F-408E-AE91-17F233145677}" srcOrd="1" destOrd="0" presId="urn:microsoft.com/office/officeart/2008/layout/NameandTitleOrganizationalChart"/>
    <dgm:cxn modelId="{D68FCAAB-1C69-4A5C-93BE-6ADB0E4089F6}" type="presParOf" srcId="{548702CD-C6B6-4DDA-A821-2E53DFF53ED4}" destId="{82D4AFB7-5903-4AB9-883F-9CB94A5C4FE3}" srcOrd="2" destOrd="0" presId="urn:microsoft.com/office/officeart/2008/layout/NameandTitleOrganizationalChart"/>
    <dgm:cxn modelId="{5D255523-CD91-4F41-ADAE-AE49FBA81A1C}" type="presParOf" srcId="{4BE4FB49-D568-4A06-9A83-DA96164149B8}" destId="{F704F292-7DD8-40D4-9FED-B044C3773CA8}" srcOrd="1" destOrd="0" presId="urn:microsoft.com/office/officeart/2008/layout/NameandTitleOrganizationalChart"/>
    <dgm:cxn modelId="{E02C1BC2-13A3-4285-A5BC-610CB5EA35F5}" type="presParOf" srcId="{4BE4FB49-D568-4A06-9A83-DA96164149B8}" destId="{423ACC9E-B6F0-4685-AC05-50ABE6344D59}" srcOrd="2" destOrd="0" presId="urn:microsoft.com/office/officeart/2008/layout/NameandTitleOrganizationalChart"/>
    <dgm:cxn modelId="{23DBFB28-90CF-46FA-A492-1DA42D34B2A3}" type="presParOf" srcId="{8A7BB7E3-FFBE-4841-949A-79B05CC827BE}" destId="{7E1C2C9D-A3CA-4F48-98A3-634DF7C800BD}" srcOrd="6" destOrd="0" presId="urn:microsoft.com/office/officeart/2008/layout/NameandTitleOrganizationalChart"/>
    <dgm:cxn modelId="{7B2BB918-789C-48BD-85BF-0E4442C1558C}" type="presParOf" srcId="{8A7BB7E3-FFBE-4841-949A-79B05CC827BE}" destId="{77A5208E-854A-47F6-BE36-C43799900696}" srcOrd="7" destOrd="0" presId="urn:microsoft.com/office/officeart/2008/layout/NameandTitleOrganizationalChart"/>
    <dgm:cxn modelId="{910AFF82-9D32-421B-A9E2-715CE8FE211A}" type="presParOf" srcId="{77A5208E-854A-47F6-BE36-C43799900696}" destId="{E5717CB4-3B22-4AAE-91BE-6998B1371C9F}" srcOrd="0" destOrd="0" presId="urn:microsoft.com/office/officeart/2008/layout/NameandTitleOrganizationalChart"/>
    <dgm:cxn modelId="{7918A31A-DA72-41F6-9852-0568DCD68F16}" type="presParOf" srcId="{E5717CB4-3B22-4AAE-91BE-6998B1371C9F}" destId="{40461552-83CC-4B07-9530-1ED0EF25F4C3}" srcOrd="0" destOrd="0" presId="urn:microsoft.com/office/officeart/2008/layout/NameandTitleOrganizationalChart"/>
    <dgm:cxn modelId="{85D90C0B-2DE4-4BAE-8547-3992278F20ED}" type="presParOf" srcId="{E5717CB4-3B22-4AAE-91BE-6998B1371C9F}" destId="{EDCFF2AE-66A5-47A0-870B-2F2C5BB33A15}" srcOrd="1" destOrd="0" presId="urn:microsoft.com/office/officeart/2008/layout/NameandTitleOrganizationalChart"/>
    <dgm:cxn modelId="{301589CF-8263-40F0-A69F-FE23E14FF72A}" type="presParOf" srcId="{E5717CB4-3B22-4AAE-91BE-6998B1371C9F}" destId="{BB957DDC-66E8-4636-9D3B-19F9E912830D}" srcOrd="2" destOrd="0" presId="urn:microsoft.com/office/officeart/2008/layout/NameandTitleOrganizationalChart"/>
    <dgm:cxn modelId="{FF0E1E65-D027-4D90-8E88-383C16C91091}" type="presParOf" srcId="{77A5208E-854A-47F6-BE36-C43799900696}" destId="{1942B671-450B-4189-998F-9A67C592389F}" srcOrd="1" destOrd="0" presId="urn:microsoft.com/office/officeart/2008/layout/NameandTitleOrganizationalChart"/>
    <dgm:cxn modelId="{C119ED0B-AA75-455F-85FF-0876720388C8}" type="presParOf" srcId="{77A5208E-854A-47F6-BE36-C43799900696}" destId="{6EE75421-2CED-4493-A1BC-F776201A14A5}" srcOrd="2" destOrd="0" presId="urn:microsoft.com/office/officeart/2008/layout/NameandTitleOrganizationalChart"/>
    <dgm:cxn modelId="{E7010CFF-A374-43FE-A0D4-DE1BD7C3C69D}" type="presParOf" srcId="{DE9D8BC7-6EDE-4717-A0EE-8CBE0F9FB1B1}" destId="{A9C071AE-360C-4255-8F6D-A5278D00403F}" srcOrd="2" destOrd="0" presId="urn:microsoft.com/office/officeart/2008/layout/NameandTitleOrganizationalChart"/>
    <dgm:cxn modelId="{B5009A98-A3E4-47A2-BBB1-5C68B411C465}" type="presParOf" srcId="{E38B0148-7593-4B0E-8A60-8BAB9D8C933D}" destId="{7060F1D9-BBB1-4CF5-A86A-130A5FC946A1}" srcOrd="2" destOrd="0" presId="urn:microsoft.com/office/officeart/2008/layout/NameandTitleOrganizationalChart"/>
    <dgm:cxn modelId="{869184B7-A115-4953-90B0-6448B5EEDEDC}" type="presParOf" srcId="{78293E07-F38A-40A7-A45B-10ADD4F90F73}" destId="{527CD6AD-DD62-44F9-A504-192916C6B66D}" srcOrd="2" destOrd="0" presId="urn:microsoft.com/office/officeart/2008/layout/NameandTitleOrganizationalChart"/>
    <dgm:cxn modelId="{A1695767-9A50-45D7-858B-5E3DFDF5324E}" type="presParOf" srcId="{78293E07-F38A-40A7-A45B-10ADD4F90F73}" destId="{7DA06C1F-CFAD-4934-92F3-B3BFB3D7F8CB}" srcOrd="3" destOrd="0" presId="urn:microsoft.com/office/officeart/2008/layout/NameandTitleOrganizationalChart"/>
    <dgm:cxn modelId="{1081F003-61CE-4600-BAFD-602CA190F9A3}" type="presParOf" srcId="{7DA06C1F-CFAD-4934-92F3-B3BFB3D7F8CB}" destId="{5BF66FE7-BAB7-4CDB-9B45-7F18B3CE535B}" srcOrd="0" destOrd="0" presId="urn:microsoft.com/office/officeart/2008/layout/NameandTitleOrganizationalChart"/>
    <dgm:cxn modelId="{8A29EB07-DF74-4A13-BBBD-9544070FCD07}" type="presParOf" srcId="{5BF66FE7-BAB7-4CDB-9B45-7F18B3CE535B}" destId="{B20B8337-D063-4133-AEF5-CACD055280B4}" srcOrd="0" destOrd="0" presId="urn:microsoft.com/office/officeart/2008/layout/NameandTitleOrganizationalChart"/>
    <dgm:cxn modelId="{E7D62691-AF99-4EE7-9B99-B69D66835A10}" type="presParOf" srcId="{5BF66FE7-BAB7-4CDB-9B45-7F18B3CE535B}" destId="{F55BAD48-DDF7-4311-BDEC-768331840106}" srcOrd="1" destOrd="0" presId="urn:microsoft.com/office/officeart/2008/layout/NameandTitleOrganizationalChart"/>
    <dgm:cxn modelId="{D0A40DA9-7B3B-4736-A05C-859C3DA1F8BF}" type="presParOf" srcId="{5BF66FE7-BAB7-4CDB-9B45-7F18B3CE535B}" destId="{1D14DFF8-2CD7-4173-AF7C-2776CAD9C935}" srcOrd="2" destOrd="0" presId="urn:microsoft.com/office/officeart/2008/layout/NameandTitleOrganizationalChart"/>
    <dgm:cxn modelId="{0E5C284D-1EE6-4ECC-AE6F-ADD0D8F628AF}" type="presParOf" srcId="{7DA06C1F-CFAD-4934-92F3-B3BFB3D7F8CB}" destId="{F261C134-489C-413A-8C6B-68307334C011}" srcOrd="1" destOrd="0" presId="urn:microsoft.com/office/officeart/2008/layout/NameandTitleOrganizationalChart"/>
    <dgm:cxn modelId="{60AA6029-25D5-4E8E-BAA9-DD6B4345190A}" type="presParOf" srcId="{F261C134-489C-413A-8C6B-68307334C011}" destId="{EA3CEF9C-AC3A-4E35-92E9-998D51C9641B}" srcOrd="0" destOrd="0" presId="urn:microsoft.com/office/officeart/2008/layout/NameandTitleOrganizationalChart"/>
    <dgm:cxn modelId="{D318A45F-AC5B-42D7-8724-DC46D9BBF1F5}" type="presParOf" srcId="{F261C134-489C-413A-8C6B-68307334C011}" destId="{2D1CA820-40E7-45DA-B342-377AD98263EF}" srcOrd="1" destOrd="0" presId="urn:microsoft.com/office/officeart/2008/layout/NameandTitleOrganizationalChart"/>
    <dgm:cxn modelId="{C45C9DF7-0C55-4CFF-A4BD-5EFA6BBE3E0C}" type="presParOf" srcId="{2D1CA820-40E7-45DA-B342-377AD98263EF}" destId="{73F45693-E213-4793-BAB7-670D5CB7C322}" srcOrd="0" destOrd="0" presId="urn:microsoft.com/office/officeart/2008/layout/NameandTitleOrganizationalChart"/>
    <dgm:cxn modelId="{C5BF4247-A1CE-4532-8E49-5CFC6E0A0E57}" type="presParOf" srcId="{73F45693-E213-4793-BAB7-670D5CB7C322}" destId="{1DBAE162-889B-47DF-B40B-5752124C0283}" srcOrd="0" destOrd="0" presId="urn:microsoft.com/office/officeart/2008/layout/NameandTitleOrganizationalChart"/>
    <dgm:cxn modelId="{477072E8-3578-493F-ADE4-7E9004F13FA3}" type="presParOf" srcId="{73F45693-E213-4793-BAB7-670D5CB7C322}" destId="{F013E4CF-E8FA-46E8-903A-4862AAD4EB7D}" srcOrd="1" destOrd="0" presId="urn:microsoft.com/office/officeart/2008/layout/NameandTitleOrganizationalChart"/>
    <dgm:cxn modelId="{3BCEC6CA-F1F4-49DF-8A08-B2218C6B22BB}" type="presParOf" srcId="{73F45693-E213-4793-BAB7-670D5CB7C322}" destId="{F23C1322-4611-42AE-A104-5B1AEA4C2DC4}" srcOrd="2" destOrd="0" presId="urn:microsoft.com/office/officeart/2008/layout/NameandTitleOrganizationalChart"/>
    <dgm:cxn modelId="{E65CF5B4-79EA-4F1F-96BE-031F72A3304A}" type="presParOf" srcId="{2D1CA820-40E7-45DA-B342-377AD98263EF}" destId="{53B73277-194E-43E6-A404-E28CC30C882C}" srcOrd="1" destOrd="0" presId="urn:microsoft.com/office/officeart/2008/layout/NameandTitleOrganizationalChart"/>
    <dgm:cxn modelId="{9463FE8D-6C5D-4244-8937-2BAD130C8B63}" type="presParOf" srcId="{53B73277-194E-43E6-A404-E28CC30C882C}" destId="{FD956936-F5B9-4567-9AC4-160A5A555660}" srcOrd="0" destOrd="0" presId="urn:microsoft.com/office/officeart/2008/layout/NameandTitleOrganizationalChart"/>
    <dgm:cxn modelId="{9F9A94A1-D2D8-4F82-8FB5-895CD7F09720}" type="presParOf" srcId="{53B73277-194E-43E6-A404-E28CC30C882C}" destId="{B97C8EEA-CF85-4D3F-9607-5ABF0BAF1744}" srcOrd="1" destOrd="0" presId="urn:microsoft.com/office/officeart/2008/layout/NameandTitleOrganizationalChart"/>
    <dgm:cxn modelId="{112871C3-0394-4D57-9EB4-A56E1090D1AA}" type="presParOf" srcId="{B97C8EEA-CF85-4D3F-9607-5ABF0BAF1744}" destId="{1CF77E87-96C8-4C91-821D-7EAAB0853E34}" srcOrd="0" destOrd="0" presId="urn:microsoft.com/office/officeart/2008/layout/NameandTitleOrganizationalChart"/>
    <dgm:cxn modelId="{BCCCE9FE-D2B7-4832-A723-E3163FC0E690}" type="presParOf" srcId="{1CF77E87-96C8-4C91-821D-7EAAB0853E34}" destId="{BB698C97-3353-4641-9549-A2E7615109AF}" srcOrd="0" destOrd="0" presId="urn:microsoft.com/office/officeart/2008/layout/NameandTitleOrganizationalChart"/>
    <dgm:cxn modelId="{9B33E0CE-035D-419E-933F-ECC1D5A0D7B8}" type="presParOf" srcId="{1CF77E87-96C8-4C91-821D-7EAAB0853E34}" destId="{F7C550F7-03F0-4DB5-A7CE-5E6DB602F9B5}" srcOrd="1" destOrd="0" presId="urn:microsoft.com/office/officeart/2008/layout/NameandTitleOrganizationalChart"/>
    <dgm:cxn modelId="{59C80A6C-A847-426D-8E63-8E15A2399EA8}" type="presParOf" srcId="{1CF77E87-96C8-4C91-821D-7EAAB0853E34}" destId="{1418B009-A007-4D54-BE0D-DB5222C7412C}" srcOrd="2" destOrd="0" presId="urn:microsoft.com/office/officeart/2008/layout/NameandTitleOrganizationalChart"/>
    <dgm:cxn modelId="{6560617C-F92E-4E4A-A0A2-076C2B56D5CD}" type="presParOf" srcId="{B97C8EEA-CF85-4D3F-9607-5ABF0BAF1744}" destId="{F81BB8D0-046D-44D8-8FE4-09F7F13701EC}" srcOrd="1" destOrd="0" presId="urn:microsoft.com/office/officeart/2008/layout/NameandTitleOrganizationalChart"/>
    <dgm:cxn modelId="{7CCA7500-DA90-4446-8B54-E47D2C1A60D8}" type="presParOf" srcId="{B97C8EEA-CF85-4D3F-9607-5ABF0BAF1744}" destId="{AE9FA755-5FF8-4F9E-92FF-4B2733E7398D}" srcOrd="2" destOrd="0" presId="urn:microsoft.com/office/officeart/2008/layout/NameandTitleOrganizationalChart"/>
    <dgm:cxn modelId="{316D0C07-7459-47D7-B1A7-A3BE6BB74BCD}" type="presParOf" srcId="{53B73277-194E-43E6-A404-E28CC30C882C}" destId="{DE34A9F2-2B70-46A7-A4CE-2B138DE3481C}" srcOrd="2" destOrd="0" presId="urn:microsoft.com/office/officeart/2008/layout/NameandTitleOrganizationalChart"/>
    <dgm:cxn modelId="{80456818-D46C-443D-A542-7097BF8832D4}" type="presParOf" srcId="{53B73277-194E-43E6-A404-E28CC30C882C}" destId="{92E9EA68-A874-4B5C-A110-4B03549DA155}" srcOrd="3" destOrd="0" presId="urn:microsoft.com/office/officeart/2008/layout/NameandTitleOrganizationalChart"/>
    <dgm:cxn modelId="{AF12B285-69EF-4AE6-ACB7-D41287008694}" type="presParOf" srcId="{92E9EA68-A874-4B5C-A110-4B03549DA155}" destId="{7BEA9405-19EB-4440-B190-D518C5513816}" srcOrd="0" destOrd="0" presId="urn:microsoft.com/office/officeart/2008/layout/NameandTitleOrganizationalChart"/>
    <dgm:cxn modelId="{74BE4801-8664-4277-9883-D205930FB2D6}" type="presParOf" srcId="{7BEA9405-19EB-4440-B190-D518C5513816}" destId="{CA08D4C0-25E8-49BA-8474-C2DF02EEE546}" srcOrd="0" destOrd="0" presId="urn:microsoft.com/office/officeart/2008/layout/NameandTitleOrganizationalChart"/>
    <dgm:cxn modelId="{AB7A015B-6D0F-4937-BCD3-89C949418B4C}" type="presParOf" srcId="{7BEA9405-19EB-4440-B190-D518C5513816}" destId="{D3851457-EE12-49FE-B85E-A47728650B4F}" srcOrd="1" destOrd="0" presId="urn:microsoft.com/office/officeart/2008/layout/NameandTitleOrganizationalChart"/>
    <dgm:cxn modelId="{9826143B-6E8C-46B2-9C22-405180AA7DF4}" type="presParOf" srcId="{7BEA9405-19EB-4440-B190-D518C5513816}" destId="{A1C5DE21-3A76-47EA-A691-8B479653E8CA}" srcOrd="2" destOrd="0" presId="urn:microsoft.com/office/officeart/2008/layout/NameandTitleOrganizationalChart"/>
    <dgm:cxn modelId="{93B2A672-AACF-4609-88BD-FB4EEBF3B870}" type="presParOf" srcId="{92E9EA68-A874-4B5C-A110-4B03549DA155}" destId="{C8E2B02F-8995-4DA7-839D-30B63D9C5BCD}" srcOrd="1" destOrd="0" presId="urn:microsoft.com/office/officeart/2008/layout/NameandTitleOrganizationalChart"/>
    <dgm:cxn modelId="{396F146F-BA3B-498F-89E2-4CB43D4749B6}" type="presParOf" srcId="{92E9EA68-A874-4B5C-A110-4B03549DA155}" destId="{A4654666-8218-4259-A514-533B36C4C86D}" srcOrd="2" destOrd="0" presId="urn:microsoft.com/office/officeart/2008/layout/NameandTitleOrganizationalChart"/>
    <dgm:cxn modelId="{F9EA7E10-0F29-402C-BF3A-177D4625E726}" type="presParOf" srcId="{53B73277-194E-43E6-A404-E28CC30C882C}" destId="{C41D1449-FADC-49E0-90D5-2B6AB348A26A}" srcOrd="4" destOrd="0" presId="urn:microsoft.com/office/officeart/2008/layout/NameandTitleOrganizationalChart"/>
    <dgm:cxn modelId="{969F33D7-11D4-4502-AF7C-384126A36521}" type="presParOf" srcId="{53B73277-194E-43E6-A404-E28CC30C882C}" destId="{D9C05793-D942-4490-969F-BFB15424E00E}" srcOrd="5" destOrd="0" presId="urn:microsoft.com/office/officeart/2008/layout/NameandTitleOrganizationalChart"/>
    <dgm:cxn modelId="{25A9DAA3-217E-40CB-B250-08105976CB4B}" type="presParOf" srcId="{D9C05793-D942-4490-969F-BFB15424E00E}" destId="{9A57373E-4D71-4E4F-BAB6-56FB13DB846F}" srcOrd="0" destOrd="0" presId="urn:microsoft.com/office/officeart/2008/layout/NameandTitleOrganizationalChart"/>
    <dgm:cxn modelId="{74478CD3-5D15-449D-BD26-0E9876DC1083}" type="presParOf" srcId="{9A57373E-4D71-4E4F-BAB6-56FB13DB846F}" destId="{E750BB68-2A11-40DB-9FE4-45067DB6F2C6}" srcOrd="0" destOrd="0" presId="urn:microsoft.com/office/officeart/2008/layout/NameandTitleOrganizationalChart"/>
    <dgm:cxn modelId="{64DB7AC8-CE7B-4290-9AFF-4113B291DB16}" type="presParOf" srcId="{9A57373E-4D71-4E4F-BAB6-56FB13DB846F}" destId="{DC6B209E-B508-4B3E-A46C-4AF01F663DFB}" srcOrd="1" destOrd="0" presId="urn:microsoft.com/office/officeart/2008/layout/NameandTitleOrganizationalChart"/>
    <dgm:cxn modelId="{6BF0E1FE-1CD2-4338-8D4E-F56F3A13CE0A}" type="presParOf" srcId="{9A57373E-4D71-4E4F-BAB6-56FB13DB846F}" destId="{F391B466-5C64-4A13-B46C-CBCA0569C381}" srcOrd="2" destOrd="0" presId="urn:microsoft.com/office/officeart/2008/layout/NameandTitleOrganizationalChart"/>
    <dgm:cxn modelId="{65D40758-CCC7-488C-8D21-ADF27C6A50C2}" type="presParOf" srcId="{D9C05793-D942-4490-969F-BFB15424E00E}" destId="{7FD550A3-6574-48E9-8C13-551AD6F517F4}" srcOrd="1" destOrd="0" presId="urn:microsoft.com/office/officeart/2008/layout/NameandTitleOrganizationalChart"/>
    <dgm:cxn modelId="{1426B107-72C0-461E-991C-2BBF883C4C6C}" type="presParOf" srcId="{D9C05793-D942-4490-969F-BFB15424E00E}" destId="{299A4A93-6EBE-4289-99AE-7B4129EEF238}" srcOrd="2" destOrd="0" presId="urn:microsoft.com/office/officeart/2008/layout/NameandTitleOrganizationalChart"/>
    <dgm:cxn modelId="{37DC47FD-ACC0-4418-AE49-2E5244F5E424}" type="presParOf" srcId="{53B73277-194E-43E6-A404-E28CC30C882C}" destId="{0E795409-AEAD-4CCB-B4AE-98A5E3F6B32F}" srcOrd="6" destOrd="0" presId="urn:microsoft.com/office/officeart/2008/layout/NameandTitleOrganizationalChart"/>
    <dgm:cxn modelId="{A34CA8C6-2228-480D-A7C8-8CB45D8D795B}" type="presParOf" srcId="{53B73277-194E-43E6-A404-E28CC30C882C}" destId="{A96E8D8A-792A-461F-8ED2-246A76A24743}" srcOrd="7" destOrd="0" presId="urn:microsoft.com/office/officeart/2008/layout/NameandTitleOrganizationalChart"/>
    <dgm:cxn modelId="{697C04D3-A4BA-4047-8620-E06A46E2E979}" type="presParOf" srcId="{A96E8D8A-792A-461F-8ED2-246A76A24743}" destId="{48C3C3E7-1FA1-4D04-918A-1FAA8B9FDD37}" srcOrd="0" destOrd="0" presId="urn:microsoft.com/office/officeart/2008/layout/NameandTitleOrganizationalChart"/>
    <dgm:cxn modelId="{466CA60B-EC5B-4C31-BC0D-5C5D888DA8B8}" type="presParOf" srcId="{48C3C3E7-1FA1-4D04-918A-1FAA8B9FDD37}" destId="{65E92070-FB59-429A-85A6-17A3261BA0AA}" srcOrd="0" destOrd="0" presId="urn:microsoft.com/office/officeart/2008/layout/NameandTitleOrganizationalChart"/>
    <dgm:cxn modelId="{5B2C85C4-8797-4BB2-83C1-CF94E982FE0E}" type="presParOf" srcId="{48C3C3E7-1FA1-4D04-918A-1FAA8B9FDD37}" destId="{67AC4D4F-D209-4153-876A-BA4FB9EDE2BE}" srcOrd="1" destOrd="0" presId="urn:microsoft.com/office/officeart/2008/layout/NameandTitleOrganizationalChart"/>
    <dgm:cxn modelId="{DCE6F2D6-80E5-47B7-9A5A-33AE1C49836C}" type="presParOf" srcId="{48C3C3E7-1FA1-4D04-918A-1FAA8B9FDD37}" destId="{5464B5AA-EA57-4C4F-8880-A394A3BD94D2}" srcOrd="2" destOrd="0" presId="urn:microsoft.com/office/officeart/2008/layout/NameandTitleOrganizationalChart"/>
    <dgm:cxn modelId="{954B5E96-A3E7-4083-A3C4-8251304BFC21}" type="presParOf" srcId="{A96E8D8A-792A-461F-8ED2-246A76A24743}" destId="{0ED6AC80-8287-4ACB-ADD7-7EEF7386D248}" srcOrd="1" destOrd="0" presId="urn:microsoft.com/office/officeart/2008/layout/NameandTitleOrganizationalChart"/>
    <dgm:cxn modelId="{ADFDAFC9-1CB3-4A69-89F3-04A8BCBBCB26}" type="presParOf" srcId="{A96E8D8A-792A-461F-8ED2-246A76A24743}" destId="{9947BDCA-1B58-460D-8223-BE4E7610ABF7}" srcOrd="2" destOrd="0" presId="urn:microsoft.com/office/officeart/2008/layout/NameandTitleOrganizationalChart"/>
    <dgm:cxn modelId="{4265D06C-58F4-46DB-BD6E-2B473F103A85}" type="presParOf" srcId="{53B73277-194E-43E6-A404-E28CC30C882C}" destId="{43E0D040-31C4-4079-BC74-C2578E57CC55}" srcOrd="8" destOrd="0" presId="urn:microsoft.com/office/officeart/2008/layout/NameandTitleOrganizationalChart"/>
    <dgm:cxn modelId="{611DEA9D-0BA2-4582-9866-3075EBA2FB6F}" type="presParOf" srcId="{53B73277-194E-43E6-A404-E28CC30C882C}" destId="{7670A3BE-6F07-4E12-B2F7-2BE9635CF299}" srcOrd="9" destOrd="0" presId="urn:microsoft.com/office/officeart/2008/layout/NameandTitleOrganizationalChart"/>
    <dgm:cxn modelId="{1C1CF3F9-918F-44D5-ACC5-996E556F1577}" type="presParOf" srcId="{7670A3BE-6F07-4E12-B2F7-2BE9635CF299}" destId="{D3000ACA-0CFC-4573-AD31-237184CFE923}" srcOrd="0" destOrd="0" presId="urn:microsoft.com/office/officeart/2008/layout/NameandTitleOrganizationalChart"/>
    <dgm:cxn modelId="{26F342D5-0FD5-4C10-AB7E-0A8484D933AA}" type="presParOf" srcId="{D3000ACA-0CFC-4573-AD31-237184CFE923}" destId="{94D6BF40-49B0-4AF4-ACEA-A5BCF343F53B}" srcOrd="0" destOrd="0" presId="urn:microsoft.com/office/officeart/2008/layout/NameandTitleOrganizationalChart"/>
    <dgm:cxn modelId="{CD67D48E-DFC3-4B44-9390-BBF3DFFD70D0}" type="presParOf" srcId="{D3000ACA-0CFC-4573-AD31-237184CFE923}" destId="{1C4FD59E-EC26-48C2-A513-3C59772F301A}" srcOrd="1" destOrd="0" presId="urn:microsoft.com/office/officeart/2008/layout/NameandTitleOrganizationalChart"/>
    <dgm:cxn modelId="{1D5D02E3-3620-44A2-AD69-A266CDA7F06D}" type="presParOf" srcId="{D3000ACA-0CFC-4573-AD31-237184CFE923}" destId="{D15F6B0F-0DCB-4EC7-8426-D0C59EA11D33}" srcOrd="2" destOrd="0" presId="urn:microsoft.com/office/officeart/2008/layout/NameandTitleOrganizationalChart"/>
    <dgm:cxn modelId="{5FE0A96E-04C4-4FF4-99D8-AF8F2AD3C590}" type="presParOf" srcId="{7670A3BE-6F07-4E12-B2F7-2BE9635CF299}" destId="{19B42A6A-9111-4957-A889-B52B327199C7}" srcOrd="1" destOrd="0" presId="urn:microsoft.com/office/officeart/2008/layout/NameandTitleOrganizationalChart"/>
    <dgm:cxn modelId="{47E036A0-3CD1-49DD-A98A-14CCF3D9F3FE}" type="presParOf" srcId="{7670A3BE-6F07-4E12-B2F7-2BE9635CF299}" destId="{32FA3559-3B2A-4B5E-94AC-743AC03C9DF0}" srcOrd="2" destOrd="0" presId="urn:microsoft.com/office/officeart/2008/layout/NameandTitleOrganizationalChart"/>
    <dgm:cxn modelId="{B4A921B0-2DD8-4E0F-9761-13051C001453}" type="presParOf" srcId="{2D1CA820-40E7-45DA-B342-377AD98263EF}" destId="{091F7116-7EA3-4A0F-871B-24D9F3C69037}" srcOrd="2" destOrd="0" presId="urn:microsoft.com/office/officeart/2008/layout/NameandTitleOrganizationalChart"/>
    <dgm:cxn modelId="{09C6E199-0C0A-40D5-BB40-19EB6089734C}" type="presParOf" srcId="{7DA06C1F-CFAD-4934-92F3-B3BFB3D7F8CB}" destId="{AEA28B17-CDF4-4D5A-80D4-3D555FABA2A1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Board of Directors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B11E3364-DFD2-425B-B9D6-E3DE184DB517}">
      <dgm:prSet phldrT="[Text]"/>
      <dgm:spPr/>
      <dgm:t>
        <a:bodyPr/>
        <a:lstStyle/>
        <a:p>
          <a:r>
            <a:rPr lang="en-US"/>
            <a:t>Chief of Staff (Angel Fisher)</a:t>
          </a:r>
        </a:p>
      </dgm:t>
    </dgm:pt>
    <dgm:pt modelId="{49CFAC42-63E8-423F-A412-1EC84EBABC8F}" type="parTrans" cxnId="{65B8D865-3EE9-4660-BAAB-CB3115A439CF}">
      <dgm:prSet/>
      <dgm:spPr/>
      <dgm:t>
        <a:bodyPr/>
        <a:lstStyle/>
        <a:p>
          <a:endParaRPr lang="en-US"/>
        </a:p>
      </dgm:t>
    </dgm:pt>
    <dgm:pt modelId="{02580FB6-79D2-442D-8663-9A2D34E076A7}" type="sibTrans" cxnId="{65B8D865-3EE9-4660-BAAB-CB3115A439CF}">
      <dgm:prSet/>
      <dgm:spPr/>
      <dgm:t>
        <a:bodyPr/>
        <a:lstStyle/>
        <a:p>
          <a:endParaRPr lang="en-US"/>
        </a:p>
      </dgm:t>
    </dgm:pt>
    <dgm:pt modelId="{14591CDF-507D-4896-B986-0A99FE740E74}">
      <dgm:prSet phldrT="[Text]"/>
      <dgm:spPr/>
      <dgm:t>
        <a:bodyPr/>
        <a:lstStyle/>
        <a:p>
          <a:r>
            <a:rPr lang="en-US"/>
            <a:t>Chief Development Officer (Margie </a:t>
          </a:r>
          <a:r>
            <a:rPr lang="en-US" err="1"/>
            <a:t>Anshutz</a:t>
          </a:r>
          <a:r>
            <a:rPr lang="en-US"/>
            <a:t>)</a:t>
          </a:r>
        </a:p>
      </dgm:t>
    </dgm:pt>
    <dgm:pt modelId="{658C3ED3-1C3D-4F6E-A573-8A8FBD67CA09}" type="parTrans" cxnId="{88A8DB99-CE07-4D9E-9FAD-5ABA34789013}">
      <dgm:prSet/>
      <dgm:spPr/>
      <dgm:t>
        <a:bodyPr/>
        <a:lstStyle/>
        <a:p>
          <a:endParaRPr lang="en-US"/>
        </a:p>
      </dgm:t>
    </dgm:pt>
    <dgm:pt modelId="{281A3522-A127-480F-9977-0E624F44CC3B}" type="sibTrans" cxnId="{88A8DB99-CE07-4D9E-9FAD-5ABA34789013}">
      <dgm:prSet/>
      <dgm:spPr/>
      <dgm:t>
        <a:bodyPr/>
        <a:lstStyle/>
        <a:p>
          <a:endParaRPr lang="en-US"/>
        </a:p>
      </dgm:t>
    </dgm:pt>
    <dgm:pt modelId="{E8F908AC-E783-4B30-9324-1692FE8D08FE}">
      <dgm:prSet phldrT="[Text]"/>
      <dgm:spPr/>
      <dgm:t>
        <a:bodyPr/>
        <a:lstStyle/>
        <a:p>
          <a:r>
            <a:rPr lang="en-US"/>
            <a:t>Chief Operating Officer (Robb Johnson)</a:t>
          </a:r>
        </a:p>
      </dgm:t>
    </dgm:pt>
    <dgm:pt modelId="{D7835289-D906-4E6A-BEDD-169A884DE089}" type="parTrans" cxnId="{D6BE2763-BB7A-4856-AD1E-92F52646FFE4}">
      <dgm:prSet/>
      <dgm:spPr/>
      <dgm:t>
        <a:bodyPr/>
        <a:lstStyle/>
        <a:p>
          <a:endParaRPr lang="en-US"/>
        </a:p>
      </dgm:t>
    </dgm:pt>
    <dgm:pt modelId="{60F0101F-4368-4BFA-846E-417668AACB73}" type="sibTrans" cxnId="{D6BE2763-BB7A-4856-AD1E-92F52646FFE4}">
      <dgm:prSet/>
      <dgm:spPr/>
      <dgm:t>
        <a:bodyPr/>
        <a:lstStyle/>
        <a:p>
          <a:endParaRPr lang="en-US"/>
        </a:p>
      </dgm:t>
    </dgm:pt>
    <dgm:pt modelId="{BD479EE0-6B5A-47A5-BAF0-6F8AFFF214A0}">
      <dgm:prSet phldrT="[Text]"/>
      <dgm:spPr/>
      <dgm:t>
        <a:bodyPr/>
        <a:lstStyle/>
        <a:p>
          <a:r>
            <a:rPr lang="en-US"/>
            <a:t>Chief Human Services Officer (Danny Tanoos, PhD)</a:t>
          </a:r>
        </a:p>
      </dgm:t>
    </dgm:pt>
    <dgm:pt modelId="{8E5371B0-DB1E-4553-B809-96B451165D92}" type="parTrans" cxnId="{8E9F8C8C-9F42-4233-9E34-F31301048B51}">
      <dgm:prSet/>
      <dgm:spPr/>
      <dgm:t>
        <a:bodyPr/>
        <a:lstStyle/>
        <a:p>
          <a:endParaRPr lang="en-US"/>
        </a:p>
      </dgm:t>
    </dgm:pt>
    <dgm:pt modelId="{D4BD3D8D-C27A-4000-BCC4-C9DF6BB68F84}" type="sibTrans" cxnId="{8E9F8C8C-9F42-4233-9E34-F31301048B51}">
      <dgm:prSet/>
      <dgm:spPr/>
      <dgm:t>
        <a:bodyPr/>
        <a:lstStyle/>
        <a:p>
          <a:endParaRPr lang="en-US"/>
        </a:p>
      </dgm:t>
    </dgm:pt>
    <dgm:pt modelId="{FFEB8C05-4017-4D47-A0E6-D813877D6D34}">
      <dgm:prSet phldrT="[Text]"/>
      <dgm:spPr/>
      <dgm:t>
        <a:bodyPr/>
        <a:lstStyle/>
        <a:p>
          <a:r>
            <a:rPr lang="en-US"/>
            <a:t>Chief of Culture (Shannon Jackson)</a:t>
          </a:r>
        </a:p>
      </dgm:t>
    </dgm:pt>
    <dgm:pt modelId="{AEDEE0CD-7A0B-42FC-B9D7-6D7D0B40EA12}" type="parTrans" cxnId="{EAD80D25-A0C2-4810-92C9-BE7B3F53AB1A}">
      <dgm:prSet/>
      <dgm:spPr/>
      <dgm:t>
        <a:bodyPr/>
        <a:lstStyle/>
        <a:p>
          <a:endParaRPr lang="en-US"/>
        </a:p>
      </dgm:t>
    </dgm:pt>
    <dgm:pt modelId="{485FFA33-762F-4B73-A9CE-D22374F5C22E}" type="sibTrans" cxnId="{EAD80D25-A0C2-4810-92C9-BE7B3F53AB1A}">
      <dgm:prSet/>
      <dgm:spPr/>
      <dgm:t>
        <a:bodyPr/>
        <a:lstStyle/>
        <a:p>
          <a:endParaRPr lang="en-US"/>
        </a:p>
      </dgm:t>
    </dgm:pt>
    <dgm:pt modelId="{C1E35A91-4A8D-44FC-8488-F573487F76B0}">
      <dgm:prSet phldrT="[Text]"/>
      <dgm:spPr/>
      <dgm:t>
        <a:bodyPr/>
        <a:lstStyle/>
        <a:p>
          <a:r>
            <a:rPr lang="en-US"/>
            <a:t>Chief of Solar (Travis Coffman)</a:t>
          </a:r>
        </a:p>
      </dgm:t>
    </dgm:pt>
    <dgm:pt modelId="{3DF7BCF5-5AF8-442F-A56D-32BFD2228C77}" type="parTrans" cxnId="{BA046739-70D6-4A66-9309-553499EACFDA}">
      <dgm:prSet/>
      <dgm:spPr/>
      <dgm:t>
        <a:bodyPr/>
        <a:lstStyle/>
        <a:p>
          <a:endParaRPr lang="en-US"/>
        </a:p>
      </dgm:t>
    </dgm:pt>
    <dgm:pt modelId="{DEBBA691-32C2-4964-AE0B-482A4BC51A2B}" type="sibTrans" cxnId="{BA046739-70D6-4A66-9309-553499EACFDA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President &amp; CEO (Melvin Burks)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A55A6D9A-6B6B-4769-8054-9BD7690FF5C7}">
      <dgm:prSet phldrT="[Text]"/>
      <dgm:spPr/>
      <dgm:t>
        <a:bodyPr/>
        <a:lstStyle/>
        <a:p>
          <a:r>
            <a:rPr lang="en-US" dirty="0"/>
            <a:t>Chief Clinical Officer (Mark Collins)</a:t>
          </a:r>
        </a:p>
      </dgm:t>
    </dgm:pt>
    <dgm:pt modelId="{5B6A3BF7-9C1C-41B4-B211-69705808C6C8}" type="parTrans" cxnId="{087FC767-43DF-441C-A568-F02AE2EBA71B}">
      <dgm:prSet/>
      <dgm:spPr/>
      <dgm:t>
        <a:bodyPr/>
        <a:lstStyle/>
        <a:p>
          <a:endParaRPr lang="en-US"/>
        </a:p>
      </dgm:t>
    </dgm:pt>
    <dgm:pt modelId="{B1FCCA10-2341-45C4-AF8B-D7E328D12967}" type="sibTrans" cxnId="{087FC767-43DF-441C-A568-F02AE2EBA71B}">
      <dgm:prSet/>
      <dgm:spPr/>
      <dgm:t>
        <a:bodyPr/>
        <a:lstStyle/>
        <a:p>
          <a:endParaRPr lang="en-US"/>
        </a:p>
      </dgm:t>
    </dgm:pt>
    <dgm:pt modelId="{C246977B-D222-4BC0-8137-358A4D8B5F38}">
      <dgm:prSet phldrT="[Text]"/>
      <dgm:spPr/>
      <dgm:t>
        <a:bodyPr/>
        <a:lstStyle/>
        <a:p>
          <a:r>
            <a:rPr lang="en-US"/>
            <a:t>Chief Fiscal Officer (Tracie Session)</a:t>
          </a:r>
        </a:p>
      </dgm:t>
    </dgm:pt>
    <dgm:pt modelId="{711F5881-7458-4A9C-93A5-5F3959559A34}" type="parTrans" cxnId="{650AF2AA-26AF-460B-945A-B2F5DDED9189}">
      <dgm:prSet/>
      <dgm:spPr/>
      <dgm:t>
        <a:bodyPr/>
        <a:lstStyle/>
        <a:p>
          <a:endParaRPr lang="en-US"/>
        </a:p>
      </dgm:t>
    </dgm:pt>
    <dgm:pt modelId="{49E23EC0-0878-430D-9DC4-503A4332AB58}" type="sibTrans" cxnId="{650AF2AA-26AF-460B-945A-B2F5DDED9189}">
      <dgm:prSet/>
      <dgm:spPr/>
      <dgm:t>
        <a:bodyPr/>
        <a:lstStyle/>
        <a:p>
          <a:endParaRPr lang="en-US"/>
        </a:p>
      </dgm:t>
    </dgm:pt>
    <dgm:pt modelId="{8EE02439-3F98-4687-9981-F44E579235C6}">
      <dgm:prSet phldrT="[Text]"/>
      <dgm:spPr/>
      <dgm:t>
        <a:bodyPr/>
        <a:lstStyle/>
        <a:p>
          <a:r>
            <a:rPr lang="en-US" dirty="0"/>
            <a:t>Chief of Crisis Diversion (Natasha Newcomb)</a:t>
          </a:r>
        </a:p>
      </dgm:t>
    </dgm:pt>
    <dgm:pt modelId="{A9C0671B-C60E-43BD-8BAB-F2DCACE13892}" type="parTrans" cxnId="{9A4B93F2-3158-41E6-94D2-464759C94750}">
      <dgm:prSet/>
      <dgm:spPr/>
      <dgm:t>
        <a:bodyPr/>
        <a:lstStyle/>
        <a:p>
          <a:endParaRPr lang="en-US"/>
        </a:p>
      </dgm:t>
    </dgm:pt>
    <dgm:pt modelId="{7A1DDBB0-DEFD-4851-B917-374079768221}" type="sibTrans" cxnId="{9A4B93F2-3158-41E6-94D2-464759C94750}">
      <dgm:prSet/>
      <dgm:spPr/>
      <dgm:t>
        <a:bodyPr/>
        <a:lstStyle/>
        <a:p>
          <a:endParaRPr lang="en-US"/>
        </a:p>
      </dgm:t>
    </dgm:pt>
    <dgm:pt modelId="{972C03CA-9E37-4E77-BAB8-61E302732FF0}">
      <dgm:prSet phldrT="[Text]"/>
      <dgm:spPr/>
      <dgm:t>
        <a:bodyPr/>
        <a:lstStyle/>
        <a:p>
          <a:r>
            <a:rPr lang="en-US"/>
            <a:t>Chief of Utility Services (Meghan Creech)</a:t>
          </a:r>
        </a:p>
      </dgm:t>
    </dgm:pt>
    <dgm:pt modelId="{7838E01F-9D29-4A99-881E-9C8C1AF42C65}" type="parTrans" cxnId="{E2CA299B-1525-44F8-95FE-5A19090F55F6}">
      <dgm:prSet/>
      <dgm:spPr/>
      <dgm:t>
        <a:bodyPr/>
        <a:lstStyle/>
        <a:p>
          <a:endParaRPr lang="en-US"/>
        </a:p>
      </dgm:t>
    </dgm:pt>
    <dgm:pt modelId="{8FC38F54-C449-4C9B-9EF2-4CAAAC109037}" type="sibTrans" cxnId="{E2CA299B-1525-44F8-95FE-5A19090F55F6}">
      <dgm:prSet/>
      <dgm:spPr/>
      <dgm:t>
        <a:bodyPr/>
        <a:lstStyle/>
        <a:p>
          <a:endParaRPr lang="en-US"/>
        </a:p>
      </dgm:t>
    </dgm:pt>
    <dgm:pt modelId="{1126CA0E-F762-467C-A5F6-944D134A7AC6}">
      <dgm:prSet phldrT="[Text]"/>
      <dgm:spPr/>
      <dgm:t>
        <a:bodyPr/>
        <a:lstStyle/>
        <a:p>
          <a:r>
            <a:rPr lang="en-US"/>
            <a:t>Chief of Information Technology (Mohammed Ramadan)</a:t>
          </a:r>
        </a:p>
      </dgm:t>
    </dgm:pt>
    <dgm:pt modelId="{FE32DE46-1C58-4569-BB1A-16D5B760FA0F}" type="parTrans" cxnId="{FD0560BA-42DB-4596-99F6-652DAE30EF4C}">
      <dgm:prSet/>
      <dgm:spPr/>
      <dgm:t>
        <a:bodyPr/>
        <a:lstStyle/>
        <a:p>
          <a:endParaRPr lang="en-US"/>
        </a:p>
      </dgm:t>
    </dgm:pt>
    <dgm:pt modelId="{C3165C7C-DA19-411B-872C-2A2386391F82}" type="sibTrans" cxnId="{FD0560BA-42DB-4596-99F6-652DAE30EF4C}">
      <dgm:prSet/>
      <dgm:spPr/>
      <dgm:t>
        <a:bodyPr/>
        <a:lstStyle/>
        <a:p>
          <a:endParaRPr lang="en-US"/>
        </a:p>
      </dgm:t>
    </dgm:pt>
    <dgm:pt modelId="{1E7BC88F-90A7-4863-888E-4C219D205E8F}">
      <dgm:prSet phldrT="[Text]"/>
      <dgm:spPr/>
      <dgm:t>
        <a:bodyPr/>
        <a:lstStyle/>
        <a:p>
          <a:r>
            <a:rPr lang="en-US"/>
            <a:t>Chief of CCBHC (Art Fuller)</a:t>
          </a:r>
        </a:p>
      </dgm:t>
    </dgm:pt>
    <dgm:pt modelId="{8E8B87AE-B2A9-4A7E-B284-70F9CD61217F}" type="parTrans" cxnId="{1590E028-F00C-4D76-BF02-90A5F3934B54}">
      <dgm:prSet/>
      <dgm:spPr/>
      <dgm:t>
        <a:bodyPr/>
        <a:lstStyle/>
        <a:p>
          <a:endParaRPr lang="en-US"/>
        </a:p>
      </dgm:t>
    </dgm:pt>
    <dgm:pt modelId="{4925FCB0-30CB-4A54-A415-BE580F0CFB4A}" type="sibTrans" cxnId="{1590E028-F00C-4D76-BF02-90A5F3934B54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13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13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13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EF7D45F8-2555-4614-AB33-B4223B751AB4}" type="pres">
      <dgm:prSet presAssocID="{49CFAC42-63E8-423F-A412-1EC84EBABC8F}" presName="Name37" presStyleLbl="parChTrans1D3" presStyleIdx="0" presStyleCnt="12"/>
      <dgm:spPr/>
    </dgm:pt>
    <dgm:pt modelId="{228C50CA-A24F-4494-88F0-869E962F326F}" type="pres">
      <dgm:prSet presAssocID="{B11E3364-DFD2-425B-B9D6-E3DE184DB517}" presName="hierRoot2" presStyleCnt="0">
        <dgm:presLayoutVars>
          <dgm:hierBranch val="init"/>
        </dgm:presLayoutVars>
      </dgm:prSet>
      <dgm:spPr/>
    </dgm:pt>
    <dgm:pt modelId="{312242E3-3B37-466D-9F58-2F00950387B7}" type="pres">
      <dgm:prSet presAssocID="{B11E3364-DFD2-425B-B9D6-E3DE184DB517}" presName="rootComposite" presStyleCnt="0"/>
      <dgm:spPr/>
    </dgm:pt>
    <dgm:pt modelId="{FD21F576-0F12-409D-8E38-A96F85EC1B62}" type="pres">
      <dgm:prSet presAssocID="{B11E3364-DFD2-425B-B9D6-E3DE184DB517}" presName="rootText" presStyleLbl="node1" presStyleIdx="1" presStyleCnt="13">
        <dgm:presLayoutVars>
          <dgm:chMax/>
          <dgm:chPref val="3"/>
        </dgm:presLayoutVars>
      </dgm:prSet>
      <dgm:spPr/>
    </dgm:pt>
    <dgm:pt modelId="{F23E455D-47C0-44A3-B516-18441995F160}" type="pres">
      <dgm:prSet presAssocID="{B11E3364-DFD2-425B-B9D6-E3DE184DB517}" presName="titleText2" presStyleLbl="fgAcc1" presStyleIdx="1" presStyleCnt="13">
        <dgm:presLayoutVars>
          <dgm:chMax val="0"/>
          <dgm:chPref val="0"/>
        </dgm:presLayoutVars>
      </dgm:prSet>
      <dgm:spPr/>
    </dgm:pt>
    <dgm:pt modelId="{A3D802C2-7FC6-4507-B766-521EC256601F}" type="pres">
      <dgm:prSet presAssocID="{B11E3364-DFD2-425B-B9D6-E3DE184DB517}" presName="rootConnector" presStyleLbl="node3" presStyleIdx="0" presStyleCnt="0"/>
      <dgm:spPr/>
    </dgm:pt>
    <dgm:pt modelId="{46859250-9FD6-46F2-8924-792F615AF851}" type="pres">
      <dgm:prSet presAssocID="{B11E3364-DFD2-425B-B9D6-E3DE184DB517}" presName="hierChild4" presStyleCnt="0"/>
      <dgm:spPr/>
    </dgm:pt>
    <dgm:pt modelId="{E909A5F7-879E-44EF-84BD-9B9BB5C3CCFB}" type="pres">
      <dgm:prSet presAssocID="{B11E3364-DFD2-425B-B9D6-E3DE184DB517}" presName="hierChild5" presStyleCnt="0"/>
      <dgm:spPr/>
    </dgm:pt>
    <dgm:pt modelId="{61AFB141-CC0F-40C0-97F7-47654E25352C}" type="pres">
      <dgm:prSet presAssocID="{711F5881-7458-4A9C-93A5-5F3959559A34}" presName="Name37" presStyleLbl="parChTrans1D3" presStyleIdx="1" presStyleCnt="12"/>
      <dgm:spPr/>
    </dgm:pt>
    <dgm:pt modelId="{299DC53B-F90F-45F2-B35D-119A3F8C06CF}" type="pres">
      <dgm:prSet presAssocID="{C246977B-D222-4BC0-8137-358A4D8B5F38}" presName="hierRoot2" presStyleCnt="0">
        <dgm:presLayoutVars>
          <dgm:hierBranch val="init"/>
        </dgm:presLayoutVars>
      </dgm:prSet>
      <dgm:spPr/>
    </dgm:pt>
    <dgm:pt modelId="{AF5882D6-118B-43B9-8CEC-1A1035FB9435}" type="pres">
      <dgm:prSet presAssocID="{C246977B-D222-4BC0-8137-358A4D8B5F38}" presName="rootComposite" presStyleCnt="0"/>
      <dgm:spPr/>
    </dgm:pt>
    <dgm:pt modelId="{FBEAC21D-3D4D-4A58-B3C8-AC8F152A88AA}" type="pres">
      <dgm:prSet presAssocID="{C246977B-D222-4BC0-8137-358A4D8B5F38}" presName="rootText" presStyleLbl="node1" presStyleIdx="2" presStyleCnt="13">
        <dgm:presLayoutVars>
          <dgm:chMax/>
          <dgm:chPref val="3"/>
        </dgm:presLayoutVars>
      </dgm:prSet>
      <dgm:spPr/>
    </dgm:pt>
    <dgm:pt modelId="{98CE3F9F-6B90-4B8A-9D54-1F9EA306FDA2}" type="pres">
      <dgm:prSet presAssocID="{C246977B-D222-4BC0-8137-358A4D8B5F38}" presName="titleText2" presStyleLbl="fgAcc1" presStyleIdx="2" presStyleCnt="13">
        <dgm:presLayoutVars>
          <dgm:chMax val="0"/>
          <dgm:chPref val="0"/>
        </dgm:presLayoutVars>
      </dgm:prSet>
      <dgm:spPr/>
    </dgm:pt>
    <dgm:pt modelId="{0F49FDFF-495F-4A42-8C54-5FC0C5A4F2A8}" type="pres">
      <dgm:prSet presAssocID="{C246977B-D222-4BC0-8137-358A4D8B5F38}" presName="rootConnector" presStyleLbl="node3" presStyleIdx="0" presStyleCnt="0"/>
      <dgm:spPr/>
    </dgm:pt>
    <dgm:pt modelId="{7A22C5C6-3395-4B3C-95A5-2B4289B70A55}" type="pres">
      <dgm:prSet presAssocID="{C246977B-D222-4BC0-8137-358A4D8B5F38}" presName="hierChild4" presStyleCnt="0"/>
      <dgm:spPr/>
    </dgm:pt>
    <dgm:pt modelId="{C9520941-3612-4BA5-B315-9EB4C3D7655C}" type="pres">
      <dgm:prSet presAssocID="{C246977B-D222-4BC0-8137-358A4D8B5F38}" presName="hierChild5" presStyleCnt="0"/>
      <dgm:spPr/>
    </dgm:pt>
    <dgm:pt modelId="{7EDAB10F-CA6F-444E-8129-6D6E6FB5BD61}" type="pres">
      <dgm:prSet presAssocID="{5B6A3BF7-9C1C-41B4-B211-69705808C6C8}" presName="Name37" presStyleLbl="parChTrans1D3" presStyleIdx="2" presStyleCnt="12"/>
      <dgm:spPr/>
    </dgm:pt>
    <dgm:pt modelId="{70D5E974-262D-4E67-86AC-3AD9B8E895F3}" type="pres">
      <dgm:prSet presAssocID="{A55A6D9A-6B6B-4769-8054-9BD7690FF5C7}" presName="hierRoot2" presStyleCnt="0">
        <dgm:presLayoutVars>
          <dgm:hierBranch val="init"/>
        </dgm:presLayoutVars>
      </dgm:prSet>
      <dgm:spPr/>
    </dgm:pt>
    <dgm:pt modelId="{01664B6F-F60B-4AAE-A7DD-67A6FA554489}" type="pres">
      <dgm:prSet presAssocID="{A55A6D9A-6B6B-4769-8054-9BD7690FF5C7}" presName="rootComposite" presStyleCnt="0"/>
      <dgm:spPr/>
    </dgm:pt>
    <dgm:pt modelId="{602F91FC-C7BD-4C9B-8D37-1629DF6DB054}" type="pres">
      <dgm:prSet presAssocID="{A55A6D9A-6B6B-4769-8054-9BD7690FF5C7}" presName="rootText" presStyleLbl="node1" presStyleIdx="3" presStyleCnt="13">
        <dgm:presLayoutVars>
          <dgm:chMax/>
          <dgm:chPref val="3"/>
        </dgm:presLayoutVars>
      </dgm:prSet>
      <dgm:spPr/>
    </dgm:pt>
    <dgm:pt modelId="{6CD14027-29BC-47E4-8666-922E7086312D}" type="pres">
      <dgm:prSet presAssocID="{A55A6D9A-6B6B-4769-8054-9BD7690FF5C7}" presName="titleText2" presStyleLbl="fgAcc1" presStyleIdx="3" presStyleCnt="13">
        <dgm:presLayoutVars>
          <dgm:chMax val="0"/>
          <dgm:chPref val="0"/>
        </dgm:presLayoutVars>
      </dgm:prSet>
      <dgm:spPr/>
    </dgm:pt>
    <dgm:pt modelId="{F96AEE17-E7D7-4B6F-B04F-F4434316C49F}" type="pres">
      <dgm:prSet presAssocID="{A55A6D9A-6B6B-4769-8054-9BD7690FF5C7}" presName="rootConnector" presStyleLbl="node3" presStyleIdx="0" presStyleCnt="0"/>
      <dgm:spPr/>
    </dgm:pt>
    <dgm:pt modelId="{E6C2D5CB-3B08-43F4-A18E-C46F0FBA201C}" type="pres">
      <dgm:prSet presAssocID="{A55A6D9A-6B6B-4769-8054-9BD7690FF5C7}" presName="hierChild4" presStyleCnt="0"/>
      <dgm:spPr/>
    </dgm:pt>
    <dgm:pt modelId="{4F322552-7A55-4414-994D-14E45ACF369F}" type="pres">
      <dgm:prSet presAssocID="{A55A6D9A-6B6B-4769-8054-9BD7690FF5C7}" presName="hierChild5" presStyleCnt="0"/>
      <dgm:spPr/>
    </dgm:pt>
    <dgm:pt modelId="{3B3C70A3-3C23-4864-99FB-A1E98F2690D3}" type="pres">
      <dgm:prSet presAssocID="{658C3ED3-1C3D-4F6E-A573-8A8FBD67CA09}" presName="Name37" presStyleLbl="parChTrans1D3" presStyleIdx="3" presStyleCnt="12"/>
      <dgm:spPr/>
    </dgm:pt>
    <dgm:pt modelId="{C555562E-D52D-4D7D-B3CB-FB72E7D5A44D}" type="pres">
      <dgm:prSet presAssocID="{14591CDF-507D-4896-B986-0A99FE740E74}" presName="hierRoot2" presStyleCnt="0">
        <dgm:presLayoutVars>
          <dgm:hierBranch val="init"/>
        </dgm:presLayoutVars>
      </dgm:prSet>
      <dgm:spPr/>
    </dgm:pt>
    <dgm:pt modelId="{09306CB6-BB2F-4DBC-8639-34B7073B974C}" type="pres">
      <dgm:prSet presAssocID="{14591CDF-507D-4896-B986-0A99FE740E74}" presName="rootComposite" presStyleCnt="0"/>
      <dgm:spPr/>
    </dgm:pt>
    <dgm:pt modelId="{5A5EF2C1-83A9-4E51-9DD8-B2E9D17F5DA1}" type="pres">
      <dgm:prSet presAssocID="{14591CDF-507D-4896-B986-0A99FE740E74}" presName="rootText" presStyleLbl="node1" presStyleIdx="4" presStyleCnt="13">
        <dgm:presLayoutVars>
          <dgm:chMax/>
          <dgm:chPref val="3"/>
        </dgm:presLayoutVars>
      </dgm:prSet>
      <dgm:spPr/>
    </dgm:pt>
    <dgm:pt modelId="{10D76A58-5C6B-4039-86C2-B4CA1B92B653}" type="pres">
      <dgm:prSet presAssocID="{14591CDF-507D-4896-B986-0A99FE740E74}" presName="titleText2" presStyleLbl="fgAcc1" presStyleIdx="4" presStyleCnt="13">
        <dgm:presLayoutVars>
          <dgm:chMax val="0"/>
          <dgm:chPref val="0"/>
        </dgm:presLayoutVars>
      </dgm:prSet>
      <dgm:spPr/>
    </dgm:pt>
    <dgm:pt modelId="{B8597D36-FC7F-45AD-9395-52D8DBEF6480}" type="pres">
      <dgm:prSet presAssocID="{14591CDF-507D-4896-B986-0A99FE740E74}" presName="rootConnector" presStyleLbl="node3" presStyleIdx="0" presStyleCnt="0"/>
      <dgm:spPr/>
    </dgm:pt>
    <dgm:pt modelId="{B67107E8-4DC8-4EB6-BDE9-140F4FF2CC79}" type="pres">
      <dgm:prSet presAssocID="{14591CDF-507D-4896-B986-0A99FE740E74}" presName="hierChild4" presStyleCnt="0"/>
      <dgm:spPr/>
    </dgm:pt>
    <dgm:pt modelId="{AA467D79-A766-4BEA-8B69-9EF65B80087F}" type="pres">
      <dgm:prSet presAssocID="{14591CDF-507D-4896-B986-0A99FE740E74}" presName="hierChild5" presStyleCnt="0"/>
      <dgm:spPr/>
    </dgm:pt>
    <dgm:pt modelId="{E0BF0BFB-2B16-4AD7-8ABD-05EEFCC08B9F}" type="pres">
      <dgm:prSet presAssocID="{A9C0671B-C60E-43BD-8BAB-F2DCACE13892}" presName="Name37" presStyleLbl="parChTrans1D3" presStyleIdx="4" presStyleCnt="12"/>
      <dgm:spPr/>
    </dgm:pt>
    <dgm:pt modelId="{2D3BAAA3-CB04-438A-B70D-0F0BDD982F74}" type="pres">
      <dgm:prSet presAssocID="{8EE02439-3F98-4687-9981-F44E579235C6}" presName="hierRoot2" presStyleCnt="0">
        <dgm:presLayoutVars>
          <dgm:hierBranch val="init"/>
        </dgm:presLayoutVars>
      </dgm:prSet>
      <dgm:spPr/>
    </dgm:pt>
    <dgm:pt modelId="{3F064B25-1039-4AA2-91B3-8AB9265D5E39}" type="pres">
      <dgm:prSet presAssocID="{8EE02439-3F98-4687-9981-F44E579235C6}" presName="rootComposite" presStyleCnt="0"/>
      <dgm:spPr/>
    </dgm:pt>
    <dgm:pt modelId="{1B4125B4-08F5-4852-9680-4046D0F15D55}" type="pres">
      <dgm:prSet presAssocID="{8EE02439-3F98-4687-9981-F44E579235C6}" presName="rootText" presStyleLbl="node1" presStyleIdx="5" presStyleCnt="13">
        <dgm:presLayoutVars>
          <dgm:chMax/>
          <dgm:chPref val="3"/>
        </dgm:presLayoutVars>
      </dgm:prSet>
      <dgm:spPr/>
    </dgm:pt>
    <dgm:pt modelId="{F69037B8-FD5C-4C04-B43E-5B59C3ECD59A}" type="pres">
      <dgm:prSet presAssocID="{8EE02439-3F98-4687-9981-F44E579235C6}" presName="titleText2" presStyleLbl="fgAcc1" presStyleIdx="5" presStyleCnt="13">
        <dgm:presLayoutVars>
          <dgm:chMax val="0"/>
          <dgm:chPref val="0"/>
        </dgm:presLayoutVars>
      </dgm:prSet>
      <dgm:spPr/>
    </dgm:pt>
    <dgm:pt modelId="{CD1AF067-ED74-40A0-B681-830C053075EF}" type="pres">
      <dgm:prSet presAssocID="{8EE02439-3F98-4687-9981-F44E579235C6}" presName="rootConnector" presStyleLbl="node3" presStyleIdx="0" presStyleCnt="0"/>
      <dgm:spPr/>
    </dgm:pt>
    <dgm:pt modelId="{70127DE6-2EEA-4C84-B833-F06BA71E11D7}" type="pres">
      <dgm:prSet presAssocID="{8EE02439-3F98-4687-9981-F44E579235C6}" presName="hierChild4" presStyleCnt="0"/>
      <dgm:spPr/>
    </dgm:pt>
    <dgm:pt modelId="{4C449B22-FCE5-46C2-AC91-DBB358917BE9}" type="pres">
      <dgm:prSet presAssocID="{8EE02439-3F98-4687-9981-F44E579235C6}" presName="hierChild5" presStyleCnt="0"/>
      <dgm:spPr/>
    </dgm:pt>
    <dgm:pt modelId="{F585F68A-5607-4C28-92D2-F607DAF4D3C0}" type="pres">
      <dgm:prSet presAssocID="{7838E01F-9D29-4A99-881E-9C8C1AF42C65}" presName="Name37" presStyleLbl="parChTrans1D3" presStyleIdx="5" presStyleCnt="12"/>
      <dgm:spPr/>
    </dgm:pt>
    <dgm:pt modelId="{E036C89E-94F3-48E2-ACF5-990DD186A89C}" type="pres">
      <dgm:prSet presAssocID="{972C03CA-9E37-4E77-BAB8-61E302732FF0}" presName="hierRoot2" presStyleCnt="0">
        <dgm:presLayoutVars>
          <dgm:hierBranch val="init"/>
        </dgm:presLayoutVars>
      </dgm:prSet>
      <dgm:spPr/>
    </dgm:pt>
    <dgm:pt modelId="{AA562E8F-233B-4E2E-B02E-893259DFB3E1}" type="pres">
      <dgm:prSet presAssocID="{972C03CA-9E37-4E77-BAB8-61E302732FF0}" presName="rootComposite" presStyleCnt="0"/>
      <dgm:spPr/>
    </dgm:pt>
    <dgm:pt modelId="{C915F240-68CA-410D-9928-D569293BF3D2}" type="pres">
      <dgm:prSet presAssocID="{972C03CA-9E37-4E77-BAB8-61E302732FF0}" presName="rootText" presStyleLbl="node1" presStyleIdx="6" presStyleCnt="13">
        <dgm:presLayoutVars>
          <dgm:chMax/>
          <dgm:chPref val="3"/>
        </dgm:presLayoutVars>
      </dgm:prSet>
      <dgm:spPr/>
    </dgm:pt>
    <dgm:pt modelId="{743F1656-3535-4539-BDDE-416430C416AB}" type="pres">
      <dgm:prSet presAssocID="{972C03CA-9E37-4E77-BAB8-61E302732FF0}" presName="titleText2" presStyleLbl="fgAcc1" presStyleIdx="6" presStyleCnt="13">
        <dgm:presLayoutVars>
          <dgm:chMax val="0"/>
          <dgm:chPref val="0"/>
        </dgm:presLayoutVars>
      </dgm:prSet>
      <dgm:spPr/>
    </dgm:pt>
    <dgm:pt modelId="{868BB8C1-5BE0-49FE-A636-3F71C81A3E5C}" type="pres">
      <dgm:prSet presAssocID="{972C03CA-9E37-4E77-BAB8-61E302732FF0}" presName="rootConnector" presStyleLbl="node3" presStyleIdx="0" presStyleCnt="0"/>
      <dgm:spPr/>
    </dgm:pt>
    <dgm:pt modelId="{8F365078-EE60-4891-BBDB-5D071A154FD1}" type="pres">
      <dgm:prSet presAssocID="{972C03CA-9E37-4E77-BAB8-61E302732FF0}" presName="hierChild4" presStyleCnt="0"/>
      <dgm:spPr/>
    </dgm:pt>
    <dgm:pt modelId="{B3C9BC84-832D-4B5C-B5CB-808DE40AC465}" type="pres">
      <dgm:prSet presAssocID="{972C03CA-9E37-4E77-BAB8-61E302732FF0}" presName="hierChild5" presStyleCnt="0"/>
      <dgm:spPr/>
    </dgm:pt>
    <dgm:pt modelId="{8C0C9BBC-E222-4A92-BD41-EA80E45F104A}" type="pres">
      <dgm:prSet presAssocID="{D7835289-D906-4E6A-BEDD-169A884DE089}" presName="Name37" presStyleLbl="parChTrans1D3" presStyleIdx="6" presStyleCnt="12"/>
      <dgm:spPr/>
    </dgm:pt>
    <dgm:pt modelId="{386D328E-3A79-47ED-83AE-82866D48CC5F}" type="pres">
      <dgm:prSet presAssocID="{E8F908AC-E783-4B30-9324-1692FE8D08FE}" presName="hierRoot2" presStyleCnt="0">
        <dgm:presLayoutVars>
          <dgm:hierBranch val="init"/>
        </dgm:presLayoutVars>
      </dgm:prSet>
      <dgm:spPr/>
    </dgm:pt>
    <dgm:pt modelId="{17D078FB-E594-49A5-A226-71E783193969}" type="pres">
      <dgm:prSet presAssocID="{E8F908AC-E783-4B30-9324-1692FE8D08FE}" presName="rootComposite" presStyleCnt="0"/>
      <dgm:spPr/>
    </dgm:pt>
    <dgm:pt modelId="{4D264939-7277-495D-AC13-40A27AB2AA13}" type="pres">
      <dgm:prSet presAssocID="{E8F908AC-E783-4B30-9324-1692FE8D08FE}" presName="rootText" presStyleLbl="node1" presStyleIdx="7" presStyleCnt="13">
        <dgm:presLayoutVars>
          <dgm:chMax/>
          <dgm:chPref val="3"/>
        </dgm:presLayoutVars>
      </dgm:prSet>
      <dgm:spPr/>
    </dgm:pt>
    <dgm:pt modelId="{0AB60697-9E9D-4065-9DE8-AD6950EF893F}" type="pres">
      <dgm:prSet presAssocID="{E8F908AC-E783-4B30-9324-1692FE8D08FE}" presName="titleText2" presStyleLbl="fgAcc1" presStyleIdx="7" presStyleCnt="13">
        <dgm:presLayoutVars>
          <dgm:chMax val="0"/>
          <dgm:chPref val="0"/>
        </dgm:presLayoutVars>
      </dgm:prSet>
      <dgm:spPr/>
    </dgm:pt>
    <dgm:pt modelId="{3289492B-EBC8-4593-9DF6-AF36CC6DD237}" type="pres">
      <dgm:prSet presAssocID="{E8F908AC-E783-4B30-9324-1692FE8D08FE}" presName="rootConnector" presStyleLbl="node3" presStyleIdx="0" presStyleCnt="0"/>
      <dgm:spPr/>
    </dgm:pt>
    <dgm:pt modelId="{62717371-8C48-4178-A7B5-B4C4EBCA8C09}" type="pres">
      <dgm:prSet presAssocID="{E8F908AC-E783-4B30-9324-1692FE8D08FE}" presName="hierChild4" presStyleCnt="0"/>
      <dgm:spPr/>
    </dgm:pt>
    <dgm:pt modelId="{9508A1A3-7AF8-466C-AAA6-DB4FDBBDC69D}" type="pres">
      <dgm:prSet presAssocID="{E8F908AC-E783-4B30-9324-1692FE8D08FE}" presName="hierChild5" presStyleCnt="0"/>
      <dgm:spPr/>
    </dgm:pt>
    <dgm:pt modelId="{E4DD08BF-DFD8-4942-8770-002C688F37F5}" type="pres">
      <dgm:prSet presAssocID="{8E5371B0-DB1E-4553-B809-96B451165D92}" presName="Name37" presStyleLbl="parChTrans1D3" presStyleIdx="7" presStyleCnt="12"/>
      <dgm:spPr/>
    </dgm:pt>
    <dgm:pt modelId="{DB71990C-AF56-4D8A-BEFC-32424DC10CBB}" type="pres">
      <dgm:prSet presAssocID="{BD479EE0-6B5A-47A5-BAF0-6F8AFFF214A0}" presName="hierRoot2" presStyleCnt="0">
        <dgm:presLayoutVars>
          <dgm:hierBranch val="init"/>
        </dgm:presLayoutVars>
      </dgm:prSet>
      <dgm:spPr/>
    </dgm:pt>
    <dgm:pt modelId="{849C835E-3C2B-4552-9CE3-A555B6D9FA51}" type="pres">
      <dgm:prSet presAssocID="{BD479EE0-6B5A-47A5-BAF0-6F8AFFF214A0}" presName="rootComposite" presStyleCnt="0"/>
      <dgm:spPr/>
    </dgm:pt>
    <dgm:pt modelId="{F0784780-1203-4056-AB11-EDBEBB6A1B14}" type="pres">
      <dgm:prSet presAssocID="{BD479EE0-6B5A-47A5-BAF0-6F8AFFF214A0}" presName="rootText" presStyleLbl="node1" presStyleIdx="8" presStyleCnt="13">
        <dgm:presLayoutVars>
          <dgm:chMax/>
          <dgm:chPref val="3"/>
        </dgm:presLayoutVars>
      </dgm:prSet>
      <dgm:spPr/>
    </dgm:pt>
    <dgm:pt modelId="{78D979C3-E386-4724-A6FE-FF2059FD5489}" type="pres">
      <dgm:prSet presAssocID="{BD479EE0-6B5A-47A5-BAF0-6F8AFFF214A0}" presName="titleText2" presStyleLbl="fgAcc1" presStyleIdx="8" presStyleCnt="13">
        <dgm:presLayoutVars>
          <dgm:chMax val="0"/>
          <dgm:chPref val="0"/>
        </dgm:presLayoutVars>
      </dgm:prSet>
      <dgm:spPr/>
    </dgm:pt>
    <dgm:pt modelId="{4A95BC33-C1FA-4950-91B7-437B56D3C2F7}" type="pres">
      <dgm:prSet presAssocID="{BD479EE0-6B5A-47A5-BAF0-6F8AFFF214A0}" presName="rootConnector" presStyleLbl="node3" presStyleIdx="0" presStyleCnt="0"/>
      <dgm:spPr/>
    </dgm:pt>
    <dgm:pt modelId="{462DABC0-CC43-4AC0-855C-4E15C51EB8EF}" type="pres">
      <dgm:prSet presAssocID="{BD479EE0-6B5A-47A5-BAF0-6F8AFFF214A0}" presName="hierChild4" presStyleCnt="0"/>
      <dgm:spPr/>
    </dgm:pt>
    <dgm:pt modelId="{3AF052CF-181C-4788-AD62-6E0FD8694CE9}" type="pres">
      <dgm:prSet presAssocID="{BD479EE0-6B5A-47A5-BAF0-6F8AFFF214A0}" presName="hierChild5" presStyleCnt="0"/>
      <dgm:spPr/>
    </dgm:pt>
    <dgm:pt modelId="{E073788B-B1BF-44E5-825D-1B1DE646AE95}" type="pres">
      <dgm:prSet presAssocID="{AEDEE0CD-7A0B-42FC-B9D7-6D7D0B40EA12}" presName="Name37" presStyleLbl="parChTrans1D3" presStyleIdx="8" presStyleCnt="12"/>
      <dgm:spPr/>
    </dgm:pt>
    <dgm:pt modelId="{E83AB250-B224-4BE6-8933-612749016A89}" type="pres">
      <dgm:prSet presAssocID="{FFEB8C05-4017-4D47-A0E6-D813877D6D34}" presName="hierRoot2" presStyleCnt="0">
        <dgm:presLayoutVars>
          <dgm:hierBranch val="init"/>
        </dgm:presLayoutVars>
      </dgm:prSet>
      <dgm:spPr/>
    </dgm:pt>
    <dgm:pt modelId="{C821DA0C-2323-4ED9-BF2A-577A8BC7274A}" type="pres">
      <dgm:prSet presAssocID="{FFEB8C05-4017-4D47-A0E6-D813877D6D34}" presName="rootComposite" presStyleCnt="0"/>
      <dgm:spPr/>
    </dgm:pt>
    <dgm:pt modelId="{259A7036-3F8D-4363-899C-5AF2E837BC34}" type="pres">
      <dgm:prSet presAssocID="{FFEB8C05-4017-4D47-A0E6-D813877D6D34}" presName="rootText" presStyleLbl="node1" presStyleIdx="9" presStyleCnt="13">
        <dgm:presLayoutVars>
          <dgm:chMax/>
          <dgm:chPref val="3"/>
        </dgm:presLayoutVars>
      </dgm:prSet>
      <dgm:spPr/>
    </dgm:pt>
    <dgm:pt modelId="{085CF613-4F66-4859-8648-8135E3A3306B}" type="pres">
      <dgm:prSet presAssocID="{FFEB8C05-4017-4D47-A0E6-D813877D6D34}" presName="titleText2" presStyleLbl="fgAcc1" presStyleIdx="9" presStyleCnt="13">
        <dgm:presLayoutVars>
          <dgm:chMax val="0"/>
          <dgm:chPref val="0"/>
        </dgm:presLayoutVars>
      </dgm:prSet>
      <dgm:spPr/>
    </dgm:pt>
    <dgm:pt modelId="{35A0275B-98BF-4B8F-8BC8-73473689378E}" type="pres">
      <dgm:prSet presAssocID="{FFEB8C05-4017-4D47-A0E6-D813877D6D34}" presName="rootConnector" presStyleLbl="node3" presStyleIdx="0" presStyleCnt="0"/>
      <dgm:spPr/>
    </dgm:pt>
    <dgm:pt modelId="{D50660F0-2017-4F0B-81F1-2D8B8B347D5F}" type="pres">
      <dgm:prSet presAssocID="{FFEB8C05-4017-4D47-A0E6-D813877D6D34}" presName="hierChild4" presStyleCnt="0"/>
      <dgm:spPr/>
    </dgm:pt>
    <dgm:pt modelId="{82CAB5FE-AB1E-4A0B-B97A-6104289E2547}" type="pres">
      <dgm:prSet presAssocID="{FFEB8C05-4017-4D47-A0E6-D813877D6D34}" presName="hierChild5" presStyleCnt="0"/>
      <dgm:spPr/>
    </dgm:pt>
    <dgm:pt modelId="{B3F6EC65-2C6A-4D25-A04C-D14228614D4B}" type="pres">
      <dgm:prSet presAssocID="{FE32DE46-1C58-4569-BB1A-16D5B760FA0F}" presName="Name37" presStyleLbl="parChTrans1D3" presStyleIdx="9" presStyleCnt="12"/>
      <dgm:spPr/>
    </dgm:pt>
    <dgm:pt modelId="{DE317428-E602-4A55-ACDA-CF8A7CF75CD1}" type="pres">
      <dgm:prSet presAssocID="{1126CA0E-F762-467C-A5F6-944D134A7AC6}" presName="hierRoot2" presStyleCnt="0">
        <dgm:presLayoutVars>
          <dgm:hierBranch val="init"/>
        </dgm:presLayoutVars>
      </dgm:prSet>
      <dgm:spPr/>
    </dgm:pt>
    <dgm:pt modelId="{ECAFFB65-2B6B-4792-96AA-6B5A07728B5D}" type="pres">
      <dgm:prSet presAssocID="{1126CA0E-F762-467C-A5F6-944D134A7AC6}" presName="rootComposite" presStyleCnt="0"/>
      <dgm:spPr/>
    </dgm:pt>
    <dgm:pt modelId="{0456FCB5-6E71-41B0-A837-6F588A1FCD95}" type="pres">
      <dgm:prSet presAssocID="{1126CA0E-F762-467C-A5F6-944D134A7AC6}" presName="rootText" presStyleLbl="node1" presStyleIdx="10" presStyleCnt="13">
        <dgm:presLayoutVars>
          <dgm:chMax/>
          <dgm:chPref val="3"/>
        </dgm:presLayoutVars>
      </dgm:prSet>
      <dgm:spPr/>
    </dgm:pt>
    <dgm:pt modelId="{955C48CD-A408-4F05-AEA9-9D5EB8A02CB0}" type="pres">
      <dgm:prSet presAssocID="{1126CA0E-F762-467C-A5F6-944D134A7AC6}" presName="titleText2" presStyleLbl="fgAcc1" presStyleIdx="10" presStyleCnt="13">
        <dgm:presLayoutVars>
          <dgm:chMax val="0"/>
          <dgm:chPref val="0"/>
        </dgm:presLayoutVars>
      </dgm:prSet>
      <dgm:spPr/>
    </dgm:pt>
    <dgm:pt modelId="{F1DBF3C7-6F27-4116-8C45-0A808DB1F1CD}" type="pres">
      <dgm:prSet presAssocID="{1126CA0E-F762-467C-A5F6-944D134A7AC6}" presName="rootConnector" presStyleLbl="node3" presStyleIdx="0" presStyleCnt="0"/>
      <dgm:spPr/>
    </dgm:pt>
    <dgm:pt modelId="{F65ED036-6B12-4AFA-8349-83F5B5F594F9}" type="pres">
      <dgm:prSet presAssocID="{1126CA0E-F762-467C-A5F6-944D134A7AC6}" presName="hierChild4" presStyleCnt="0"/>
      <dgm:spPr/>
    </dgm:pt>
    <dgm:pt modelId="{7AAE7124-3753-4425-AA1B-72116E0DF804}" type="pres">
      <dgm:prSet presAssocID="{1126CA0E-F762-467C-A5F6-944D134A7AC6}" presName="hierChild5" presStyleCnt="0"/>
      <dgm:spPr/>
    </dgm:pt>
    <dgm:pt modelId="{01E34F1C-F0C7-4FB5-8421-39312E061396}" type="pres">
      <dgm:prSet presAssocID="{3DF7BCF5-5AF8-442F-A56D-32BFD2228C77}" presName="Name37" presStyleLbl="parChTrans1D3" presStyleIdx="10" presStyleCnt="12"/>
      <dgm:spPr/>
    </dgm:pt>
    <dgm:pt modelId="{A282F961-7219-4ED2-A1F6-F3BB1B1F42ED}" type="pres">
      <dgm:prSet presAssocID="{C1E35A91-4A8D-44FC-8488-F573487F76B0}" presName="hierRoot2" presStyleCnt="0">
        <dgm:presLayoutVars>
          <dgm:hierBranch val="init"/>
        </dgm:presLayoutVars>
      </dgm:prSet>
      <dgm:spPr/>
    </dgm:pt>
    <dgm:pt modelId="{91F456EE-1508-418B-9A9E-6372ED876C42}" type="pres">
      <dgm:prSet presAssocID="{C1E35A91-4A8D-44FC-8488-F573487F76B0}" presName="rootComposite" presStyleCnt="0"/>
      <dgm:spPr/>
    </dgm:pt>
    <dgm:pt modelId="{09D2F2CB-B3E7-494A-BF3E-C028C2B780EF}" type="pres">
      <dgm:prSet presAssocID="{C1E35A91-4A8D-44FC-8488-F573487F76B0}" presName="rootText" presStyleLbl="node1" presStyleIdx="11" presStyleCnt="13">
        <dgm:presLayoutVars>
          <dgm:chMax/>
          <dgm:chPref val="3"/>
        </dgm:presLayoutVars>
      </dgm:prSet>
      <dgm:spPr/>
    </dgm:pt>
    <dgm:pt modelId="{E826E0F9-2426-410A-BB6A-7D0881620E56}" type="pres">
      <dgm:prSet presAssocID="{C1E35A91-4A8D-44FC-8488-F573487F76B0}" presName="titleText2" presStyleLbl="fgAcc1" presStyleIdx="11" presStyleCnt="13">
        <dgm:presLayoutVars>
          <dgm:chMax val="0"/>
          <dgm:chPref val="0"/>
        </dgm:presLayoutVars>
      </dgm:prSet>
      <dgm:spPr/>
    </dgm:pt>
    <dgm:pt modelId="{BAA00637-DBD4-402C-A90B-31A370FC411E}" type="pres">
      <dgm:prSet presAssocID="{C1E35A91-4A8D-44FC-8488-F573487F76B0}" presName="rootConnector" presStyleLbl="node3" presStyleIdx="0" presStyleCnt="0"/>
      <dgm:spPr/>
    </dgm:pt>
    <dgm:pt modelId="{78CF9DEB-7A10-45D3-B95F-99692685F5B7}" type="pres">
      <dgm:prSet presAssocID="{C1E35A91-4A8D-44FC-8488-F573487F76B0}" presName="hierChild4" presStyleCnt="0"/>
      <dgm:spPr/>
    </dgm:pt>
    <dgm:pt modelId="{BE73D023-8CF3-4C1C-8EB4-E846837E4D64}" type="pres">
      <dgm:prSet presAssocID="{C1E35A91-4A8D-44FC-8488-F573487F76B0}" presName="hierChild5" presStyleCnt="0"/>
      <dgm:spPr/>
    </dgm:pt>
    <dgm:pt modelId="{0F619893-CF28-4828-AA27-6EE6B11B1CEE}" type="pres">
      <dgm:prSet presAssocID="{8E8B87AE-B2A9-4A7E-B284-70F9CD61217F}" presName="Name37" presStyleLbl="parChTrans1D3" presStyleIdx="11" presStyleCnt="12"/>
      <dgm:spPr/>
    </dgm:pt>
    <dgm:pt modelId="{FCE5FEAC-CA67-45F3-88FF-0F2C2147E3D1}" type="pres">
      <dgm:prSet presAssocID="{1E7BC88F-90A7-4863-888E-4C219D205E8F}" presName="hierRoot2" presStyleCnt="0">
        <dgm:presLayoutVars>
          <dgm:hierBranch val="init"/>
        </dgm:presLayoutVars>
      </dgm:prSet>
      <dgm:spPr/>
    </dgm:pt>
    <dgm:pt modelId="{0B948D96-158E-45AC-A963-326839AD86C5}" type="pres">
      <dgm:prSet presAssocID="{1E7BC88F-90A7-4863-888E-4C219D205E8F}" presName="rootComposite" presStyleCnt="0"/>
      <dgm:spPr/>
    </dgm:pt>
    <dgm:pt modelId="{656A234F-8DC8-4912-B787-BECD284D6113}" type="pres">
      <dgm:prSet presAssocID="{1E7BC88F-90A7-4863-888E-4C219D205E8F}" presName="rootText" presStyleLbl="node1" presStyleIdx="12" presStyleCnt="13">
        <dgm:presLayoutVars>
          <dgm:chMax/>
          <dgm:chPref val="3"/>
        </dgm:presLayoutVars>
      </dgm:prSet>
      <dgm:spPr/>
    </dgm:pt>
    <dgm:pt modelId="{034BC051-7D0F-41A9-956C-4DF5830ABF95}" type="pres">
      <dgm:prSet presAssocID="{1E7BC88F-90A7-4863-888E-4C219D205E8F}" presName="titleText2" presStyleLbl="fgAcc1" presStyleIdx="12" presStyleCnt="13">
        <dgm:presLayoutVars>
          <dgm:chMax val="0"/>
          <dgm:chPref val="0"/>
        </dgm:presLayoutVars>
      </dgm:prSet>
      <dgm:spPr/>
    </dgm:pt>
    <dgm:pt modelId="{8C65BF14-C94B-47DE-AAE7-98CFD12A0079}" type="pres">
      <dgm:prSet presAssocID="{1E7BC88F-90A7-4863-888E-4C219D205E8F}" presName="rootConnector" presStyleLbl="node3" presStyleIdx="0" presStyleCnt="0"/>
      <dgm:spPr/>
    </dgm:pt>
    <dgm:pt modelId="{DB90C689-B86E-4390-9C50-110804431947}" type="pres">
      <dgm:prSet presAssocID="{1E7BC88F-90A7-4863-888E-4C219D205E8F}" presName="hierChild4" presStyleCnt="0"/>
      <dgm:spPr/>
    </dgm:pt>
    <dgm:pt modelId="{6E2E44A7-2C09-42BF-A63E-242E0D7DD8BC}" type="pres">
      <dgm:prSet presAssocID="{1E7BC88F-90A7-4863-888E-4C219D205E8F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0EA82507-95DC-4F01-9C03-60D1F3B06E37}" type="presOf" srcId="{B11E3364-DFD2-425B-B9D6-E3DE184DB517}" destId="{A3D802C2-7FC6-4507-B766-521EC256601F}" srcOrd="1" destOrd="0" presId="urn:microsoft.com/office/officeart/2008/layout/NameandTitleOrganizationalChart"/>
    <dgm:cxn modelId="{AF6F9D07-F424-4293-969A-E1CCB31774A7}" type="presOf" srcId="{02580FB6-79D2-442D-8663-9A2D34E076A7}" destId="{F23E455D-47C0-44A3-B516-18441995F160}" srcOrd="0" destOrd="0" presId="urn:microsoft.com/office/officeart/2008/layout/NameandTitleOrganizationalChart"/>
    <dgm:cxn modelId="{85F7A216-495C-4460-8F16-FAD7AAD9E69C}" type="presOf" srcId="{8E8B87AE-B2A9-4A7E-B284-70F9CD61217F}" destId="{0F619893-CF28-4828-AA27-6EE6B11B1CEE}" srcOrd="0" destOrd="0" presId="urn:microsoft.com/office/officeart/2008/layout/NameandTitleOrganizationalChart"/>
    <dgm:cxn modelId="{C201721D-9E29-4C86-865C-1A4DD3FE2130}" type="presOf" srcId="{711F5881-7458-4A9C-93A5-5F3959559A34}" destId="{61AFB141-CC0F-40C0-97F7-47654E25352C}" srcOrd="0" destOrd="0" presId="urn:microsoft.com/office/officeart/2008/layout/NameandTitleOrganizationalChart"/>
    <dgm:cxn modelId="{4A9D6820-98CB-444F-81F1-3E35C47DD7B4}" type="presOf" srcId="{D4BD3D8D-C27A-4000-BCC4-C9DF6BB68F84}" destId="{78D979C3-E386-4724-A6FE-FF2059FD5489}" srcOrd="0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EAD80D25-A0C2-4810-92C9-BE7B3F53AB1A}" srcId="{2DAC0C1A-6DE3-4A8F-8189-CAEF01905A93}" destId="{FFEB8C05-4017-4D47-A0E6-D813877D6D34}" srcOrd="8" destOrd="0" parTransId="{AEDEE0CD-7A0B-42FC-B9D7-6D7D0B40EA12}" sibTransId="{485FFA33-762F-4B73-A9CE-D22374F5C22E}"/>
    <dgm:cxn modelId="{1590E028-F00C-4D76-BF02-90A5F3934B54}" srcId="{2DAC0C1A-6DE3-4A8F-8189-CAEF01905A93}" destId="{1E7BC88F-90A7-4863-888E-4C219D205E8F}" srcOrd="11" destOrd="0" parTransId="{8E8B87AE-B2A9-4A7E-B284-70F9CD61217F}" sibTransId="{4925FCB0-30CB-4A54-A415-BE580F0CFB4A}"/>
    <dgm:cxn modelId="{9B55F529-20EA-4553-9A1A-4041D958F916}" type="presOf" srcId="{8E5371B0-DB1E-4553-B809-96B451165D92}" destId="{E4DD08BF-DFD8-4942-8770-002C688F37F5}" srcOrd="0" destOrd="0" presId="urn:microsoft.com/office/officeart/2008/layout/NameandTitleOrganizationalChart"/>
    <dgm:cxn modelId="{BA046739-70D6-4A66-9309-553499EACFDA}" srcId="{2DAC0C1A-6DE3-4A8F-8189-CAEF01905A93}" destId="{C1E35A91-4A8D-44FC-8488-F573487F76B0}" srcOrd="10" destOrd="0" parTransId="{3DF7BCF5-5AF8-442F-A56D-32BFD2228C77}" sibTransId="{DEBBA691-32C2-4964-AE0B-482A4BC51A2B}"/>
    <dgm:cxn modelId="{3861A039-1838-4A0C-B241-F4A03C9A8AD9}" type="presOf" srcId="{C1E35A91-4A8D-44FC-8488-F573487F76B0}" destId="{09D2F2CB-B3E7-494A-BF3E-C028C2B780EF}" srcOrd="0" destOrd="0" presId="urn:microsoft.com/office/officeart/2008/layout/NameandTitleOrganizationalChart"/>
    <dgm:cxn modelId="{A5787D3D-AAB0-4BEF-971F-D326B94E8D5F}" type="presOf" srcId="{A55A6D9A-6B6B-4769-8054-9BD7690FF5C7}" destId="{F96AEE17-E7D7-4B6F-B04F-F4434316C49F}" srcOrd="1" destOrd="0" presId="urn:microsoft.com/office/officeart/2008/layout/NameandTitleOrganizationalChart"/>
    <dgm:cxn modelId="{6F53B05C-540B-43FB-B491-331B099DAFF5}" type="presOf" srcId="{1E7BC88F-90A7-4863-888E-4C219D205E8F}" destId="{8C65BF14-C94B-47DE-AAE7-98CFD12A0079}" srcOrd="1" destOrd="0" presId="urn:microsoft.com/office/officeart/2008/layout/NameandTitleOrganizationalChart"/>
    <dgm:cxn modelId="{980AA05D-AACD-4376-AEEA-66C9FE5FE6C9}" type="presOf" srcId="{C1E35A91-4A8D-44FC-8488-F573487F76B0}" destId="{BAA00637-DBD4-402C-A90B-31A370FC411E}" srcOrd="1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D6BE2763-BB7A-4856-AD1E-92F52646FFE4}" srcId="{2DAC0C1A-6DE3-4A8F-8189-CAEF01905A93}" destId="{E8F908AC-E783-4B30-9324-1692FE8D08FE}" srcOrd="6" destOrd="0" parTransId="{D7835289-D906-4E6A-BEDD-169A884DE089}" sibTransId="{60F0101F-4368-4BFA-846E-417668AACB73}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BA83A765-2387-448E-8AA8-EADCA6D28E9C}" type="presOf" srcId="{C246977B-D222-4BC0-8137-358A4D8B5F38}" destId="{FBEAC21D-3D4D-4A58-B3C8-AC8F152A88AA}" srcOrd="0" destOrd="0" presId="urn:microsoft.com/office/officeart/2008/layout/NameandTitleOrganizationalChart"/>
    <dgm:cxn modelId="{65B8D865-3EE9-4660-BAAB-CB3115A439CF}" srcId="{2DAC0C1A-6DE3-4A8F-8189-CAEF01905A93}" destId="{B11E3364-DFD2-425B-B9D6-E3DE184DB517}" srcOrd="0" destOrd="0" parTransId="{49CFAC42-63E8-423F-A412-1EC84EBABC8F}" sibTransId="{02580FB6-79D2-442D-8663-9A2D34E076A7}"/>
    <dgm:cxn modelId="{58B4DE46-7F86-40AF-A20D-70E77A0CFE6E}" type="presOf" srcId="{8EE02439-3F98-4687-9981-F44E579235C6}" destId="{1B4125B4-08F5-4852-9680-4046D0F15D55}" srcOrd="0" destOrd="0" presId="urn:microsoft.com/office/officeart/2008/layout/NameandTitleOrganizationalChart"/>
    <dgm:cxn modelId="{087FC767-43DF-441C-A568-F02AE2EBA71B}" srcId="{2DAC0C1A-6DE3-4A8F-8189-CAEF01905A93}" destId="{A55A6D9A-6B6B-4769-8054-9BD7690FF5C7}" srcOrd="2" destOrd="0" parTransId="{5B6A3BF7-9C1C-41B4-B211-69705808C6C8}" sibTransId="{B1FCCA10-2341-45C4-AF8B-D7E328D12967}"/>
    <dgm:cxn modelId="{73E26B69-7C73-4BD2-A3B3-3C52F95E7CB6}" type="presOf" srcId="{A55A6D9A-6B6B-4769-8054-9BD7690FF5C7}" destId="{602F91FC-C7BD-4C9B-8D37-1629DF6DB054}" srcOrd="0" destOrd="0" presId="urn:microsoft.com/office/officeart/2008/layout/NameandTitleOrganizationalChart"/>
    <dgm:cxn modelId="{6ABAD06D-A965-48EF-B240-F293977209F0}" type="presOf" srcId="{DEBBA691-32C2-4964-AE0B-482A4BC51A2B}" destId="{E826E0F9-2426-410A-BB6A-7D0881620E56}" srcOrd="0" destOrd="0" presId="urn:microsoft.com/office/officeart/2008/layout/NameandTitleOrganizationalChart"/>
    <dgm:cxn modelId="{C233724F-F51D-4FEA-82E3-7C970A3E7AD9}" type="presOf" srcId="{AEDEE0CD-7A0B-42FC-B9D7-6D7D0B40EA12}" destId="{E073788B-B1BF-44E5-825D-1B1DE646AE95}" srcOrd="0" destOrd="0" presId="urn:microsoft.com/office/officeart/2008/layout/NameandTitleOrganizationalChart"/>
    <dgm:cxn modelId="{84EA554F-9A01-45C9-BD5A-EC3907778673}" type="presOf" srcId="{972C03CA-9E37-4E77-BAB8-61E302732FF0}" destId="{C915F240-68CA-410D-9928-D569293BF3D2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AB0D4F54-9182-45EA-9F09-D03FE18743AA}" type="presOf" srcId="{972C03CA-9E37-4E77-BAB8-61E302732FF0}" destId="{868BB8C1-5BE0-49FE-A636-3F71C81A3E5C}" srcOrd="1" destOrd="0" presId="urn:microsoft.com/office/officeart/2008/layout/NameandTitleOrganizationalChart"/>
    <dgm:cxn modelId="{A9028B74-628D-47B9-902E-A6A2621313F8}" type="presOf" srcId="{A9C0671B-C60E-43BD-8BAB-F2DCACE13892}" destId="{E0BF0BFB-2B16-4AD7-8ABD-05EEFCC08B9F}" srcOrd="0" destOrd="0" presId="urn:microsoft.com/office/officeart/2008/layout/NameandTitleOrganizationalChart"/>
    <dgm:cxn modelId="{3E848C77-ABCE-48B9-BA78-7EB3688B1480}" type="presOf" srcId="{7838E01F-9D29-4A99-881E-9C8C1AF42C65}" destId="{F585F68A-5607-4C28-92D2-F607DAF4D3C0}" srcOrd="0" destOrd="0" presId="urn:microsoft.com/office/officeart/2008/layout/NameandTitleOrganizationalChart"/>
    <dgm:cxn modelId="{BF556E59-AD2E-4715-95F3-C1F655A8DCD2}" type="presOf" srcId="{FE32DE46-1C58-4569-BB1A-16D5B760FA0F}" destId="{B3F6EC65-2C6A-4D25-A04C-D14228614D4B}" srcOrd="0" destOrd="0" presId="urn:microsoft.com/office/officeart/2008/layout/NameandTitleOrganizationalChart"/>
    <dgm:cxn modelId="{87403B83-DCCE-4524-ADF0-B470697131AA}" type="presOf" srcId="{E8F908AC-E783-4B30-9324-1692FE8D08FE}" destId="{3289492B-EBC8-4593-9DF6-AF36CC6DD237}" srcOrd="1" destOrd="0" presId="urn:microsoft.com/office/officeart/2008/layout/NameandTitleOrganizationalChart"/>
    <dgm:cxn modelId="{2FAB7B83-7119-4250-9FE6-C15CC5ACE904}" type="presOf" srcId="{1126CA0E-F762-467C-A5F6-944D134A7AC6}" destId="{0456FCB5-6E71-41B0-A837-6F588A1FCD95}" srcOrd="0" destOrd="0" presId="urn:microsoft.com/office/officeart/2008/layout/NameandTitleOrganizationalChart"/>
    <dgm:cxn modelId="{0B730F86-9840-493C-A34F-601A5236BBF1}" type="presOf" srcId="{4925FCB0-30CB-4A54-A415-BE580F0CFB4A}" destId="{034BC051-7D0F-41A9-956C-4DF5830ABF95}" srcOrd="0" destOrd="0" presId="urn:microsoft.com/office/officeart/2008/layout/NameandTitleOrganizationalChart"/>
    <dgm:cxn modelId="{2EAEC389-B2FA-4876-B613-0637971FD039}" type="presOf" srcId="{D7835289-D906-4E6A-BEDD-169A884DE089}" destId="{8C0C9BBC-E222-4A92-BD41-EA80E45F104A}" srcOrd="0" destOrd="0" presId="urn:microsoft.com/office/officeart/2008/layout/NameandTitleOrganizationalChart"/>
    <dgm:cxn modelId="{1DB5178A-790A-4479-8136-F038C7D13973}" type="presOf" srcId="{14591CDF-507D-4896-B986-0A99FE740E74}" destId="{B8597D36-FC7F-45AD-9395-52D8DBEF6480}" srcOrd="1" destOrd="0" presId="urn:microsoft.com/office/officeart/2008/layout/NameandTitleOrganizationalChart"/>
    <dgm:cxn modelId="{329C388A-90C5-45B3-8CBD-838260C7EFFB}" type="presOf" srcId="{FFEB8C05-4017-4D47-A0E6-D813877D6D34}" destId="{259A7036-3F8D-4363-899C-5AF2E837BC34}" srcOrd="0" destOrd="0" presId="urn:microsoft.com/office/officeart/2008/layout/NameandTitleOrganizationalChart"/>
    <dgm:cxn modelId="{7FE28C8A-CFEE-446F-A6F5-60AC1042D281}" type="presOf" srcId="{49E23EC0-0878-430D-9DC4-503A4332AB58}" destId="{98CE3F9F-6B90-4B8A-9D54-1F9EA306FDA2}" srcOrd="0" destOrd="0" presId="urn:microsoft.com/office/officeart/2008/layout/NameandTitleOrganizationalChart"/>
    <dgm:cxn modelId="{8E9F8C8C-9F42-4233-9E34-F31301048B51}" srcId="{2DAC0C1A-6DE3-4A8F-8189-CAEF01905A93}" destId="{BD479EE0-6B5A-47A5-BAF0-6F8AFFF214A0}" srcOrd="7" destOrd="0" parTransId="{8E5371B0-DB1E-4553-B809-96B451165D92}" sibTransId="{D4BD3D8D-C27A-4000-BCC4-C9DF6BB68F84}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5F164091-B71B-4AED-8E1E-A3A6D4D42442}" type="presOf" srcId="{1126CA0E-F762-467C-A5F6-944D134A7AC6}" destId="{F1DBF3C7-6F27-4116-8C45-0A808DB1F1CD}" srcOrd="1" destOrd="0" presId="urn:microsoft.com/office/officeart/2008/layout/NameandTitleOrganizationalChart"/>
    <dgm:cxn modelId="{4FC88A95-1E63-4596-B254-07ABF2A38874}" type="presOf" srcId="{B11E3364-DFD2-425B-B9D6-E3DE184DB517}" destId="{FD21F576-0F12-409D-8E38-A96F85EC1B62}" srcOrd="0" destOrd="0" presId="urn:microsoft.com/office/officeart/2008/layout/NameandTitleOrganizationalChart"/>
    <dgm:cxn modelId="{78B69299-EC75-472B-9C53-7F012B9CC9C0}" type="presOf" srcId="{8FC38F54-C449-4C9B-9EF2-4CAAAC109037}" destId="{743F1656-3535-4539-BDDE-416430C416AB}" srcOrd="0" destOrd="0" presId="urn:microsoft.com/office/officeart/2008/layout/NameandTitleOrganizationalChart"/>
    <dgm:cxn modelId="{88A8DB99-CE07-4D9E-9FAD-5ABA34789013}" srcId="{2DAC0C1A-6DE3-4A8F-8189-CAEF01905A93}" destId="{14591CDF-507D-4896-B986-0A99FE740E74}" srcOrd="3" destOrd="0" parTransId="{658C3ED3-1C3D-4F6E-A573-8A8FBD67CA09}" sibTransId="{281A3522-A127-480F-9977-0E624F44CC3B}"/>
    <dgm:cxn modelId="{E2CA299B-1525-44F8-95FE-5A19090F55F6}" srcId="{2DAC0C1A-6DE3-4A8F-8189-CAEF01905A93}" destId="{972C03CA-9E37-4E77-BAB8-61E302732FF0}" srcOrd="5" destOrd="0" parTransId="{7838E01F-9D29-4A99-881E-9C8C1AF42C65}" sibTransId="{8FC38F54-C449-4C9B-9EF2-4CAAAC109037}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F54D5DA4-69C7-4621-B8CD-DF9DE29CB9D4}" type="presOf" srcId="{B1FCCA10-2341-45C4-AF8B-D7E328D12967}" destId="{6CD14027-29BC-47E4-8666-922E7086312D}" srcOrd="0" destOrd="0" presId="urn:microsoft.com/office/officeart/2008/layout/NameandTitleOrganizationalChart"/>
    <dgm:cxn modelId="{650AF2AA-26AF-460B-945A-B2F5DDED9189}" srcId="{2DAC0C1A-6DE3-4A8F-8189-CAEF01905A93}" destId="{C246977B-D222-4BC0-8137-358A4D8B5F38}" srcOrd="1" destOrd="0" parTransId="{711F5881-7458-4A9C-93A5-5F3959559A34}" sibTransId="{49E23EC0-0878-430D-9DC4-503A4332AB58}"/>
    <dgm:cxn modelId="{D3C65DB1-5F1C-4648-ABBD-CCAA9A81BF29}" type="presOf" srcId="{8EE02439-3F98-4687-9981-F44E579235C6}" destId="{CD1AF067-ED74-40A0-B681-830C053075EF}" srcOrd="1" destOrd="0" presId="urn:microsoft.com/office/officeart/2008/layout/NameandTitleOrganizationalChart"/>
    <dgm:cxn modelId="{3B3892B3-0894-40C8-B419-B8A8F91AF74C}" type="presOf" srcId="{14591CDF-507D-4896-B986-0A99FE740E74}" destId="{5A5EF2C1-83A9-4E51-9DD8-B2E9D17F5DA1}" srcOrd="0" destOrd="0" presId="urn:microsoft.com/office/officeart/2008/layout/NameandTitleOrganizationalChart"/>
    <dgm:cxn modelId="{0B1416B5-D5B2-4E82-89E6-BCA6569E1C53}" type="presOf" srcId="{658C3ED3-1C3D-4F6E-A573-8A8FBD67CA09}" destId="{3B3C70A3-3C23-4864-99FB-A1E98F2690D3}" srcOrd="0" destOrd="0" presId="urn:microsoft.com/office/officeart/2008/layout/NameandTitleOrganizationalChart"/>
    <dgm:cxn modelId="{FD0560BA-42DB-4596-99F6-652DAE30EF4C}" srcId="{2DAC0C1A-6DE3-4A8F-8189-CAEF01905A93}" destId="{1126CA0E-F762-467C-A5F6-944D134A7AC6}" srcOrd="9" destOrd="0" parTransId="{FE32DE46-1C58-4569-BB1A-16D5B760FA0F}" sibTransId="{C3165C7C-DA19-411B-872C-2A2386391F82}"/>
    <dgm:cxn modelId="{97E494C5-CE01-466A-B9B2-804A7C323BE1}" type="presOf" srcId="{BD479EE0-6B5A-47A5-BAF0-6F8AFFF214A0}" destId="{4A95BC33-C1FA-4950-91B7-437B56D3C2F7}" srcOrd="1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EF234ACD-43F5-4D7E-8FE0-0B13D91447BA}" type="presOf" srcId="{BD479EE0-6B5A-47A5-BAF0-6F8AFFF214A0}" destId="{F0784780-1203-4056-AB11-EDBEBB6A1B14}" srcOrd="0" destOrd="0" presId="urn:microsoft.com/office/officeart/2008/layout/NameandTitleOrganizationalChart"/>
    <dgm:cxn modelId="{845379CF-3988-47AC-9345-F216416C09FE}" type="presOf" srcId="{60F0101F-4368-4BFA-846E-417668AACB73}" destId="{0AB60697-9E9D-4065-9DE8-AD6950EF893F}" srcOrd="0" destOrd="0" presId="urn:microsoft.com/office/officeart/2008/layout/NameandTitleOrganizationalChart"/>
    <dgm:cxn modelId="{25D964D2-39E7-4BDF-A4A6-78A8D06EB5F3}" type="presOf" srcId="{1E7BC88F-90A7-4863-888E-4C219D205E8F}" destId="{656A234F-8DC8-4912-B787-BECD284D6113}" srcOrd="0" destOrd="0" presId="urn:microsoft.com/office/officeart/2008/layout/NameandTitleOrganizationalChart"/>
    <dgm:cxn modelId="{C259B0D4-CD3B-480F-A322-D32E502778E5}" type="presOf" srcId="{3DF7BCF5-5AF8-442F-A56D-32BFD2228C77}" destId="{01E34F1C-F0C7-4FB5-8421-39312E061396}" srcOrd="0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B20187DA-32CF-49AE-A4E6-8773B1CE7B74}" type="presOf" srcId="{FFEB8C05-4017-4D47-A0E6-D813877D6D34}" destId="{35A0275B-98BF-4B8F-8BC8-73473689378E}" srcOrd="1" destOrd="0" presId="urn:microsoft.com/office/officeart/2008/layout/NameandTitleOrganizationalChart"/>
    <dgm:cxn modelId="{4E0D86DB-7AB6-430E-839A-3DAF1576E992}" type="presOf" srcId="{C3165C7C-DA19-411B-872C-2A2386391F82}" destId="{955C48CD-A408-4F05-AEA9-9D5EB8A02CB0}" srcOrd="0" destOrd="0" presId="urn:microsoft.com/office/officeart/2008/layout/NameandTitleOrganizationalChart"/>
    <dgm:cxn modelId="{315ACBDC-8A88-4EA2-9B77-CDF22ED2C0F0}" type="presOf" srcId="{C246977B-D222-4BC0-8137-358A4D8B5F38}" destId="{0F49FDFF-495F-4A42-8C54-5FC0C5A4F2A8}" srcOrd="1" destOrd="0" presId="urn:microsoft.com/office/officeart/2008/layout/NameandTitleOrganizationalChart"/>
    <dgm:cxn modelId="{BBD27AE1-A744-41E2-A3AF-E9908B512FA5}" type="presOf" srcId="{485FFA33-762F-4B73-A9CE-D22374F5C22E}" destId="{085CF613-4F66-4859-8648-8135E3A3306B}" srcOrd="0" destOrd="0" presId="urn:microsoft.com/office/officeart/2008/layout/NameandTitleOrganizationalChart"/>
    <dgm:cxn modelId="{38C58BE1-FD16-427B-9DBF-31C3BAD09BEA}" type="presOf" srcId="{49CFAC42-63E8-423F-A412-1EC84EBABC8F}" destId="{EF7D45F8-2555-4614-AB33-B4223B751AB4}" srcOrd="0" destOrd="0" presId="urn:microsoft.com/office/officeart/2008/layout/NameandTitleOrganizationalChart"/>
    <dgm:cxn modelId="{674ACFF0-34ED-4EA7-A279-AF6BE4E889F7}" type="presOf" srcId="{E8F908AC-E783-4B30-9324-1692FE8D08FE}" destId="{4D264939-7277-495D-AC13-40A27AB2AA13}" srcOrd="0" destOrd="0" presId="urn:microsoft.com/office/officeart/2008/layout/NameandTitleOrganizationalChart"/>
    <dgm:cxn modelId="{9A4B93F2-3158-41E6-94D2-464759C94750}" srcId="{2DAC0C1A-6DE3-4A8F-8189-CAEF01905A93}" destId="{8EE02439-3F98-4687-9981-F44E579235C6}" srcOrd="4" destOrd="0" parTransId="{A9C0671B-C60E-43BD-8BAB-F2DCACE13892}" sibTransId="{7A1DDBB0-DEFD-4851-B917-374079768221}"/>
    <dgm:cxn modelId="{799902F6-6AFA-4AF9-940E-9F178D61095D}" type="presOf" srcId="{281A3522-A127-480F-9977-0E624F44CC3B}" destId="{10D76A58-5C6B-4039-86C2-B4CA1B92B653}" srcOrd="0" destOrd="0" presId="urn:microsoft.com/office/officeart/2008/layout/NameandTitleOrganizationalChart"/>
    <dgm:cxn modelId="{D5125FFD-8BB1-4C34-8FFA-3BF4596E084C}" type="presOf" srcId="{5B6A3BF7-9C1C-41B4-B211-69705808C6C8}" destId="{7EDAB10F-CA6F-444E-8129-6D6E6FB5BD61}" srcOrd="0" destOrd="0" presId="urn:microsoft.com/office/officeart/2008/layout/NameandTitleOrganizationalChart"/>
    <dgm:cxn modelId="{8EB0CAFE-B678-40A2-8020-3387B0D11018}" type="presOf" srcId="{7A1DDBB0-DEFD-4851-B917-374079768221}" destId="{F69037B8-FD5C-4C04-B43E-5B59C3ECD59A}" srcOrd="0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9A9131E4-316E-40E2-AC03-8CCB9D0F5028}" type="presParOf" srcId="{8A7BB7E3-FFBE-4841-949A-79B05CC827BE}" destId="{EF7D45F8-2555-4614-AB33-B4223B751AB4}" srcOrd="0" destOrd="0" presId="urn:microsoft.com/office/officeart/2008/layout/NameandTitleOrganizationalChart"/>
    <dgm:cxn modelId="{DE28D469-4B38-4228-ADB8-F1DFB1709E6A}" type="presParOf" srcId="{8A7BB7E3-FFBE-4841-949A-79B05CC827BE}" destId="{228C50CA-A24F-4494-88F0-869E962F326F}" srcOrd="1" destOrd="0" presId="urn:microsoft.com/office/officeart/2008/layout/NameandTitleOrganizationalChart"/>
    <dgm:cxn modelId="{46414BD0-798C-472F-A4DE-03D1314B4414}" type="presParOf" srcId="{228C50CA-A24F-4494-88F0-869E962F326F}" destId="{312242E3-3B37-466D-9F58-2F00950387B7}" srcOrd="0" destOrd="0" presId="urn:microsoft.com/office/officeart/2008/layout/NameandTitleOrganizationalChart"/>
    <dgm:cxn modelId="{DD4521AA-A645-4929-9919-CAFF8C799C68}" type="presParOf" srcId="{312242E3-3B37-466D-9F58-2F00950387B7}" destId="{FD21F576-0F12-409D-8E38-A96F85EC1B62}" srcOrd="0" destOrd="0" presId="urn:microsoft.com/office/officeart/2008/layout/NameandTitleOrganizationalChart"/>
    <dgm:cxn modelId="{D92EC092-A623-4680-A9C1-034ECFF9FA18}" type="presParOf" srcId="{312242E3-3B37-466D-9F58-2F00950387B7}" destId="{F23E455D-47C0-44A3-B516-18441995F160}" srcOrd="1" destOrd="0" presId="urn:microsoft.com/office/officeart/2008/layout/NameandTitleOrganizationalChart"/>
    <dgm:cxn modelId="{66EA4478-4178-4D4E-ABFE-5A93D274DF71}" type="presParOf" srcId="{312242E3-3B37-466D-9F58-2F00950387B7}" destId="{A3D802C2-7FC6-4507-B766-521EC256601F}" srcOrd="2" destOrd="0" presId="urn:microsoft.com/office/officeart/2008/layout/NameandTitleOrganizationalChart"/>
    <dgm:cxn modelId="{BB0CDD7E-AD08-4FF5-9312-D588B23568BE}" type="presParOf" srcId="{228C50CA-A24F-4494-88F0-869E962F326F}" destId="{46859250-9FD6-46F2-8924-792F615AF851}" srcOrd="1" destOrd="0" presId="urn:microsoft.com/office/officeart/2008/layout/NameandTitleOrganizationalChart"/>
    <dgm:cxn modelId="{D7996A63-584B-4E0B-8D40-7A4D45C465D1}" type="presParOf" srcId="{228C50CA-A24F-4494-88F0-869E962F326F}" destId="{E909A5F7-879E-44EF-84BD-9B9BB5C3CCFB}" srcOrd="2" destOrd="0" presId="urn:microsoft.com/office/officeart/2008/layout/NameandTitleOrganizationalChart"/>
    <dgm:cxn modelId="{8535867F-3A46-4A64-8FAA-4845C157912B}" type="presParOf" srcId="{8A7BB7E3-FFBE-4841-949A-79B05CC827BE}" destId="{61AFB141-CC0F-40C0-97F7-47654E25352C}" srcOrd="2" destOrd="0" presId="urn:microsoft.com/office/officeart/2008/layout/NameandTitleOrganizationalChart"/>
    <dgm:cxn modelId="{BEEB46C8-D38F-4394-8DE1-F323B029B608}" type="presParOf" srcId="{8A7BB7E3-FFBE-4841-949A-79B05CC827BE}" destId="{299DC53B-F90F-45F2-B35D-119A3F8C06CF}" srcOrd="3" destOrd="0" presId="urn:microsoft.com/office/officeart/2008/layout/NameandTitleOrganizationalChart"/>
    <dgm:cxn modelId="{26EE1303-4DF3-4B72-A2E5-A6B54FEBDFA5}" type="presParOf" srcId="{299DC53B-F90F-45F2-B35D-119A3F8C06CF}" destId="{AF5882D6-118B-43B9-8CEC-1A1035FB9435}" srcOrd="0" destOrd="0" presId="urn:microsoft.com/office/officeart/2008/layout/NameandTitleOrganizationalChart"/>
    <dgm:cxn modelId="{35D78F0B-C0DE-4465-AB55-85CADF6B407D}" type="presParOf" srcId="{AF5882D6-118B-43B9-8CEC-1A1035FB9435}" destId="{FBEAC21D-3D4D-4A58-B3C8-AC8F152A88AA}" srcOrd="0" destOrd="0" presId="urn:microsoft.com/office/officeart/2008/layout/NameandTitleOrganizationalChart"/>
    <dgm:cxn modelId="{727918BC-B401-4F6A-A086-FF7FE914076D}" type="presParOf" srcId="{AF5882D6-118B-43B9-8CEC-1A1035FB9435}" destId="{98CE3F9F-6B90-4B8A-9D54-1F9EA306FDA2}" srcOrd="1" destOrd="0" presId="urn:microsoft.com/office/officeart/2008/layout/NameandTitleOrganizationalChart"/>
    <dgm:cxn modelId="{969FF952-4059-4940-B5C3-3B85D44C8925}" type="presParOf" srcId="{AF5882D6-118B-43B9-8CEC-1A1035FB9435}" destId="{0F49FDFF-495F-4A42-8C54-5FC0C5A4F2A8}" srcOrd="2" destOrd="0" presId="urn:microsoft.com/office/officeart/2008/layout/NameandTitleOrganizationalChart"/>
    <dgm:cxn modelId="{4B58DBA2-643A-4386-92A0-67E3827A223F}" type="presParOf" srcId="{299DC53B-F90F-45F2-B35D-119A3F8C06CF}" destId="{7A22C5C6-3395-4B3C-95A5-2B4289B70A55}" srcOrd="1" destOrd="0" presId="urn:microsoft.com/office/officeart/2008/layout/NameandTitleOrganizationalChart"/>
    <dgm:cxn modelId="{06AF93D8-EA57-49E9-8B14-F6658E4460B3}" type="presParOf" srcId="{299DC53B-F90F-45F2-B35D-119A3F8C06CF}" destId="{C9520941-3612-4BA5-B315-9EB4C3D7655C}" srcOrd="2" destOrd="0" presId="urn:microsoft.com/office/officeart/2008/layout/NameandTitleOrganizationalChart"/>
    <dgm:cxn modelId="{AB8B486A-94C6-4659-BBB6-7CEDBCF57F56}" type="presParOf" srcId="{8A7BB7E3-FFBE-4841-949A-79B05CC827BE}" destId="{7EDAB10F-CA6F-444E-8129-6D6E6FB5BD61}" srcOrd="4" destOrd="0" presId="urn:microsoft.com/office/officeart/2008/layout/NameandTitleOrganizationalChart"/>
    <dgm:cxn modelId="{23681F73-4296-4AAA-A1EF-F1DAB340E2ED}" type="presParOf" srcId="{8A7BB7E3-FFBE-4841-949A-79B05CC827BE}" destId="{70D5E974-262D-4E67-86AC-3AD9B8E895F3}" srcOrd="5" destOrd="0" presId="urn:microsoft.com/office/officeart/2008/layout/NameandTitleOrganizationalChart"/>
    <dgm:cxn modelId="{D353506D-A3B8-439B-A987-5B3700956A0F}" type="presParOf" srcId="{70D5E974-262D-4E67-86AC-3AD9B8E895F3}" destId="{01664B6F-F60B-4AAE-A7DD-67A6FA554489}" srcOrd="0" destOrd="0" presId="urn:microsoft.com/office/officeart/2008/layout/NameandTitleOrganizationalChart"/>
    <dgm:cxn modelId="{8BE83D26-2546-4275-8C24-3616987DF642}" type="presParOf" srcId="{01664B6F-F60B-4AAE-A7DD-67A6FA554489}" destId="{602F91FC-C7BD-4C9B-8D37-1629DF6DB054}" srcOrd="0" destOrd="0" presId="urn:microsoft.com/office/officeart/2008/layout/NameandTitleOrganizationalChart"/>
    <dgm:cxn modelId="{50DF4925-08C2-4D05-B69C-4BFC19AC086D}" type="presParOf" srcId="{01664B6F-F60B-4AAE-A7DD-67A6FA554489}" destId="{6CD14027-29BC-47E4-8666-922E7086312D}" srcOrd="1" destOrd="0" presId="urn:microsoft.com/office/officeart/2008/layout/NameandTitleOrganizationalChart"/>
    <dgm:cxn modelId="{22F5E141-73C9-472F-989B-A21A004917E9}" type="presParOf" srcId="{01664B6F-F60B-4AAE-A7DD-67A6FA554489}" destId="{F96AEE17-E7D7-4B6F-B04F-F4434316C49F}" srcOrd="2" destOrd="0" presId="urn:microsoft.com/office/officeart/2008/layout/NameandTitleOrganizationalChart"/>
    <dgm:cxn modelId="{82D2B848-E40D-44E7-A98A-65E68E293A1C}" type="presParOf" srcId="{70D5E974-262D-4E67-86AC-3AD9B8E895F3}" destId="{E6C2D5CB-3B08-43F4-A18E-C46F0FBA201C}" srcOrd="1" destOrd="0" presId="urn:microsoft.com/office/officeart/2008/layout/NameandTitleOrganizationalChart"/>
    <dgm:cxn modelId="{1269DFBE-C73C-42EE-ACD7-FC71DFB2359A}" type="presParOf" srcId="{70D5E974-262D-4E67-86AC-3AD9B8E895F3}" destId="{4F322552-7A55-4414-994D-14E45ACF369F}" srcOrd="2" destOrd="0" presId="urn:microsoft.com/office/officeart/2008/layout/NameandTitleOrganizationalChart"/>
    <dgm:cxn modelId="{284171A7-92AE-48FE-A89F-DE9B63CA878F}" type="presParOf" srcId="{8A7BB7E3-FFBE-4841-949A-79B05CC827BE}" destId="{3B3C70A3-3C23-4864-99FB-A1E98F2690D3}" srcOrd="6" destOrd="0" presId="urn:microsoft.com/office/officeart/2008/layout/NameandTitleOrganizationalChart"/>
    <dgm:cxn modelId="{2B8FE28D-04DA-473D-BDD0-2136CE45D47E}" type="presParOf" srcId="{8A7BB7E3-FFBE-4841-949A-79B05CC827BE}" destId="{C555562E-D52D-4D7D-B3CB-FB72E7D5A44D}" srcOrd="7" destOrd="0" presId="urn:microsoft.com/office/officeart/2008/layout/NameandTitleOrganizationalChart"/>
    <dgm:cxn modelId="{5C85BE37-BE8D-4421-A57E-47AED250A607}" type="presParOf" srcId="{C555562E-D52D-4D7D-B3CB-FB72E7D5A44D}" destId="{09306CB6-BB2F-4DBC-8639-34B7073B974C}" srcOrd="0" destOrd="0" presId="urn:microsoft.com/office/officeart/2008/layout/NameandTitleOrganizationalChart"/>
    <dgm:cxn modelId="{DC24E4F2-5136-439C-82E9-3E0DAA08659A}" type="presParOf" srcId="{09306CB6-BB2F-4DBC-8639-34B7073B974C}" destId="{5A5EF2C1-83A9-4E51-9DD8-B2E9D17F5DA1}" srcOrd="0" destOrd="0" presId="urn:microsoft.com/office/officeart/2008/layout/NameandTitleOrganizationalChart"/>
    <dgm:cxn modelId="{5C46A5C3-A4FD-4C7F-87C6-1091B9519C27}" type="presParOf" srcId="{09306CB6-BB2F-4DBC-8639-34B7073B974C}" destId="{10D76A58-5C6B-4039-86C2-B4CA1B92B653}" srcOrd="1" destOrd="0" presId="urn:microsoft.com/office/officeart/2008/layout/NameandTitleOrganizationalChart"/>
    <dgm:cxn modelId="{F80906D2-6631-4354-8B38-E49EF70F6125}" type="presParOf" srcId="{09306CB6-BB2F-4DBC-8639-34B7073B974C}" destId="{B8597D36-FC7F-45AD-9395-52D8DBEF6480}" srcOrd="2" destOrd="0" presId="urn:microsoft.com/office/officeart/2008/layout/NameandTitleOrganizationalChart"/>
    <dgm:cxn modelId="{6F70F851-A828-43AD-9394-A64EFAFF8BD7}" type="presParOf" srcId="{C555562E-D52D-4D7D-B3CB-FB72E7D5A44D}" destId="{B67107E8-4DC8-4EB6-BDE9-140F4FF2CC79}" srcOrd="1" destOrd="0" presId="urn:microsoft.com/office/officeart/2008/layout/NameandTitleOrganizationalChart"/>
    <dgm:cxn modelId="{F9DF6718-8902-4E77-820D-77051A6B7AD8}" type="presParOf" srcId="{C555562E-D52D-4D7D-B3CB-FB72E7D5A44D}" destId="{AA467D79-A766-4BEA-8B69-9EF65B80087F}" srcOrd="2" destOrd="0" presId="urn:microsoft.com/office/officeart/2008/layout/NameandTitleOrganizationalChart"/>
    <dgm:cxn modelId="{AB7B4286-1423-4BAB-9679-9A011720A8C2}" type="presParOf" srcId="{8A7BB7E3-FFBE-4841-949A-79B05CC827BE}" destId="{E0BF0BFB-2B16-4AD7-8ABD-05EEFCC08B9F}" srcOrd="8" destOrd="0" presId="urn:microsoft.com/office/officeart/2008/layout/NameandTitleOrganizationalChart"/>
    <dgm:cxn modelId="{99288592-312A-4EC3-B725-2CD9C3AAFF10}" type="presParOf" srcId="{8A7BB7E3-FFBE-4841-949A-79B05CC827BE}" destId="{2D3BAAA3-CB04-438A-B70D-0F0BDD982F74}" srcOrd="9" destOrd="0" presId="urn:microsoft.com/office/officeart/2008/layout/NameandTitleOrganizationalChart"/>
    <dgm:cxn modelId="{39F951DE-F86A-47DE-8D66-AE8589A2B1B4}" type="presParOf" srcId="{2D3BAAA3-CB04-438A-B70D-0F0BDD982F74}" destId="{3F064B25-1039-4AA2-91B3-8AB9265D5E39}" srcOrd="0" destOrd="0" presId="urn:microsoft.com/office/officeart/2008/layout/NameandTitleOrganizationalChart"/>
    <dgm:cxn modelId="{514A2F3E-51D9-4005-A93C-C6DEAA66DF23}" type="presParOf" srcId="{3F064B25-1039-4AA2-91B3-8AB9265D5E39}" destId="{1B4125B4-08F5-4852-9680-4046D0F15D55}" srcOrd="0" destOrd="0" presId="urn:microsoft.com/office/officeart/2008/layout/NameandTitleOrganizationalChart"/>
    <dgm:cxn modelId="{1E3BB557-014A-47C7-92A2-EC1A106262AA}" type="presParOf" srcId="{3F064B25-1039-4AA2-91B3-8AB9265D5E39}" destId="{F69037B8-FD5C-4C04-B43E-5B59C3ECD59A}" srcOrd="1" destOrd="0" presId="urn:microsoft.com/office/officeart/2008/layout/NameandTitleOrganizationalChart"/>
    <dgm:cxn modelId="{A52F94A7-2326-460E-81F2-273179AA74D8}" type="presParOf" srcId="{3F064B25-1039-4AA2-91B3-8AB9265D5E39}" destId="{CD1AF067-ED74-40A0-B681-830C053075EF}" srcOrd="2" destOrd="0" presId="urn:microsoft.com/office/officeart/2008/layout/NameandTitleOrganizationalChart"/>
    <dgm:cxn modelId="{67502EB7-F1CC-46F0-AD98-AF671D03B438}" type="presParOf" srcId="{2D3BAAA3-CB04-438A-B70D-0F0BDD982F74}" destId="{70127DE6-2EEA-4C84-B833-F06BA71E11D7}" srcOrd="1" destOrd="0" presId="urn:microsoft.com/office/officeart/2008/layout/NameandTitleOrganizationalChart"/>
    <dgm:cxn modelId="{F434DD03-7B78-4C53-AFD8-D2A184C43B4B}" type="presParOf" srcId="{2D3BAAA3-CB04-438A-B70D-0F0BDD982F74}" destId="{4C449B22-FCE5-46C2-AC91-DBB358917BE9}" srcOrd="2" destOrd="0" presId="urn:microsoft.com/office/officeart/2008/layout/NameandTitleOrganizationalChart"/>
    <dgm:cxn modelId="{90763F0A-E747-45C3-A069-1DE02B9DF959}" type="presParOf" srcId="{8A7BB7E3-FFBE-4841-949A-79B05CC827BE}" destId="{F585F68A-5607-4C28-92D2-F607DAF4D3C0}" srcOrd="10" destOrd="0" presId="urn:microsoft.com/office/officeart/2008/layout/NameandTitleOrganizationalChart"/>
    <dgm:cxn modelId="{ACBECA0A-18BC-4D09-8167-5369A6F8B2D9}" type="presParOf" srcId="{8A7BB7E3-FFBE-4841-949A-79B05CC827BE}" destId="{E036C89E-94F3-48E2-ACF5-990DD186A89C}" srcOrd="11" destOrd="0" presId="urn:microsoft.com/office/officeart/2008/layout/NameandTitleOrganizationalChart"/>
    <dgm:cxn modelId="{3E4C300B-113A-4D78-A11B-458F387C266C}" type="presParOf" srcId="{E036C89E-94F3-48E2-ACF5-990DD186A89C}" destId="{AA562E8F-233B-4E2E-B02E-893259DFB3E1}" srcOrd="0" destOrd="0" presId="urn:microsoft.com/office/officeart/2008/layout/NameandTitleOrganizationalChart"/>
    <dgm:cxn modelId="{3FF7FCBC-CBD7-4357-A1AD-AC1237DD4BAC}" type="presParOf" srcId="{AA562E8F-233B-4E2E-B02E-893259DFB3E1}" destId="{C915F240-68CA-410D-9928-D569293BF3D2}" srcOrd="0" destOrd="0" presId="urn:microsoft.com/office/officeart/2008/layout/NameandTitleOrganizationalChart"/>
    <dgm:cxn modelId="{5FE13BA3-1278-4987-9644-24D6CAFCED4D}" type="presParOf" srcId="{AA562E8F-233B-4E2E-B02E-893259DFB3E1}" destId="{743F1656-3535-4539-BDDE-416430C416AB}" srcOrd="1" destOrd="0" presId="urn:microsoft.com/office/officeart/2008/layout/NameandTitleOrganizationalChart"/>
    <dgm:cxn modelId="{22FD383F-6CE1-464B-9768-0C9FDCBDA4E1}" type="presParOf" srcId="{AA562E8F-233B-4E2E-B02E-893259DFB3E1}" destId="{868BB8C1-5BE0-49FE-A636-3F71C81A3E5C}" srcOrd="2" destOrd="0" presId="urn:microsoft.com/office/officeart/2008/layout/NameandTitleOrganizationalChart"/>
    <dgm:cxn modelId="{57D9F337-C91E-4C00-8A43-C2372D8E429B}" type="presParOf" srcId="{E036C89E-94F3-48E2-ACF5-990DD186A89C}" destId="{8F365078-EE60-4891-BBDB-5D071A154FD1}" srcOrd="1" destOrd="0" presId="urn:microsoft.com/office/officeart/2008/layout/NameandTitleOrganizationalChart"/>
    <dgm:cxn modelId="{E5D0EDE1-5517-41BE-A0EE-59D636D7CC89}" type="presParOf" srcId="{E036C89E-94F3-48E2-ACF5-990DD186A89C}" destId="{B3C9BC84-832D-4B5C-B5CB-808DE40AC465}" srcOrd="2" destOrd="0" presId="urn:microsoft.com/office/officeart/2008/layout/NameandTitleOrganizationalChart"/>
    <dgm:cxn modelId="{B6993A17-353C-4BA1-A6FC-C1E527C46238}" type="presParOf" srcId="{8A7BB7E3-FFBE-4841-949A-79B05CC827BE}" destId="{8C0C9BBC-E222-4A92-BD41-EA80E45F104A}" srcOrd="12" destOrd="0" presId="urn:microsoft.com/office/officeart/2008/layout/NameandTitleOrganizationalChart"/>
    <dgm:cxn modelId="{D15589AA-11F8-42E0-8D1F-A946C8C0A079}" type="presParOf" srcId="{8A7BB7E3-FFBE-4841-949A-79B05CC827BE}" destId="{386D328E-3A79-47ED-83AE-82866D48CC5F}" srcOrd="13" destOrd="0" presId="urn:microsoft.com/office/officeart/2008/layout/NameandTitleOrganizationalChart"/>
    <dgm:cxn modelId="{BEDA9777-C1CC-4459-8E14-3E1118CBD329}" type="presParOf" srcId="{386D328E-3A79-47ED-83AE-82866D48CC5F}" destId="{17D078FB-E594-49A5-A226-71E783193969}" srcOrd="0" destOrd="0" presId="urn:microsoft.com/office/officeart/2008/layout/NameandTitleOrganizationalChart"/>
    <dgm:cxn modelId="{1728553E-00BD-4818-B164-BF6C4E3949D0}" type="presParOf" srcId="{17D078FB-E594-49A5-A226-71E783193969}" destId="{4D264939-7277-495D-AC13-40A27AB2AA13}" srcOrd="0" destOrd="0" presId="urn:microsoft.com/office/officeart/2008/layout/NameandTitleOrganizationalChart"/>
    <dgm:cxn modelId="{B5F1D263-099E-4C4A-B244-F5D0EEE71E57}" type="presParOf" srcId="{17D078FB-E594-49A5-A226-71E783193969}" destId="{0AB60697-9E9D-4065-9DE8-AD6950EF893F}" srcOrd="1" destOrd="0" presId="urn:microsoft.com/office/officeart/2008/layout/NameandTitleOrganizationalChart"/>
    <dgm:cxn modelId="{FB70BF41-F41C-474B-BE38-AC18D71228ED}" type="presParOf" srcId="{17D078FB-E594-49A5-A226-71E783193969}" destId="{3289492B-EBC8-4593-9DF6-AF36CC6DD237}" srcOrd="2" destOrd="0" presId="urn:microsoft.com/office/officeart/2008/layout/NameandTitleOrganizationalChart"/>
    <dgm:cxn modelId="{56A415BD-91DE-4C34-AE1C-5DA9A911CE00}" type="presParOf" srcId="{386D328E-3A79-47ED-83AE-82866D48CC5F}" destId="{62717371-8C48-4178-A7B5-B4C4EBCA8C09}" srcOrd="1" destOrd="0" presId="urn:microsoft.com/office/officeart/2008/layout/NameandTitleOrganizationalChart"/>
    <dgm:cxn modelId="{EA77129B-FEBA-4559-8123-B2B7E8176B97}" type="presParOf" srcId="{386D328E-3A79-47ED-83AE-82866D48CC5F}" destId="{9508A1A3-7AF8-466C-AAA6-DB4FDBBDC69D}" srcOrd="2" destOrd="0" presId="urn:microsoft.com/office/officeart/2008/layout/NameandTitleOrganizationalChart"/>
    <dgm:cxn modelId="{33FF921F-2B94-4AD0-AA27-23F3AAB6C5F1}" type="presParOf" srcId="{8A7BB7E3-FFBE-4841-949A-79B05CC827BE}" destId="{E4DD08BF-DFD8-4942-8770-002C688F37F5}" srcOrd="14" destOrd="0" presId="urn:microsoft.com/office/officeart/2008/layout/NameandTitleOrganizationalChart"/>
    <dgm:cxn modelId="{60951C15-B1A1-4A05-9A73-607B2D11D9A4}" type="presParOf" srcId="{8A7BB7E3-FFBE-4841-949A-79B05CC827BE}" destId="{DB71990C-AF56-4D8A-BEFC-32424DC10CBB}" srcOrd="15" destOrd="0" presId="urn:microsoft.com/office/officeart/2008/layout/NameandTitleOrganizationalChart"/>
    <dgm:cxn modelId="{AE18E800-1ADD-44BD-8484-AC9B31A36850}" type="presParOf" srcId="{DB71990C-AF56-4D8A-BEFC-32424DC10CBB}" destId="{849C835E-3C2B-4552-9CE3-A555B6D9FA51}" srcOrd="0" destOrd="0" presId="urn:microsoft.com/office/officeart/2008/layout/NameandTitleOrganizationalChart"/>
    <dgm:cxn modelId="{FAD0F10C-0CCB-4CEA-A78F-DEFCA2017389}" type="presParOf" srcId="{849C835E-3C2B-4552-9CE3-A555B6D9FA51}" destId="{F0784780-1203-4056-AB11-EDBEBB6A1B14}" srcOrd="0" destOrd="0" presId="urn:microsoft.com/office/officeart/2008/layout/NameandTitleOrganizationalChart"/>
    <dgm:cxn modelId="{6DB359D7-8948-44E5-8C6A-73A91F07B069}" type="presParOf" srcId="{849C835E-3C2B-4552-9CE3-A555B6D9FA51}" destId="{78D979C3-E386-4724-A6FE-FF2059FD5489}" srcOrd="1" destOrd="0" presId="urn:microsoft.com/office/officeart/2008/layout/NameandTitleOrganizationalChart"/>
    <dgm:cxn modelId="{5FFFF9A3-8E51-4692-AD84-CBBA2FCBF685}" type="presParOf" srcId="{849C835E-3C2B-4552-9CE3-A555B6D9FA51}" destId="{4A95BC33-C1FA-4950-91B7-437B56D3C2F7}" srcOrd="2" destOrd="0" presId="urn:microsoft.com/office/officeart/2008/layout/NameandTitleOrganizationalChart"/>
    <dgm:cxn modelId="{DCB6B8D4-B084-43BD-A6F5-A33E1AD82FA6}" type="presParOf" srcId="{DB71990C-AF56-4D8A-BEFC-32424DC10CBB}" destId="{462DABC0-CC43-4AC0-855C-4E15C51EB8EF}" srcOrd="1" destOrd="0" presId="urn:microsoft.com/office/officeart/2008/layout/NameandTitleOrganizationalChart"/>
    <dgm:cxn modelId="{890C66F3-E0B3-4A07-8B78-A08D635CF5F2}" type="presParOf" srcId="{DB71990C-AF56-4D8A-BEFC-32424DC10CBB}" destId="{3AF052CF-181C-4788-AD62-6E0FD8694CE9}" srcOrd="2" destOrd="0" presId="urn:microsoft.com/office/officeart/2008/layout/NameandTitleOrganizationalChart"/>
    <dgm:cxn modelId="{4C5846F8-8275-4E7D-BD6F-942557BC7EBA}" type="presParOf" srcId="{8A7BB7E3-FFBE-4841-949A-79B05CC827BE}" destId="{E073788B-B1BF-44E5-825D-1B1DE646AE95}" srcOrd="16" destOrd="0" presId="urn:microsoft.com/office/officeart/2008/layout/NameandTitleOrganizationalChart"/>
    <dgm:cxn modelId="{6176E7FC-A2BD-4341-8578-5A9FB4320B9F}" type="presParOf" srcId="{8A7BB7E3-FFBE-4841-949A-79B05CC827BE}" destId="{E83AB250-B224-4BE6-8933-612749016A89}" srcOrd="17" destOrd="0" presId="urn:microsoft.com/office/officeart/2008/layout/NameandTitleOrganizationalChart"/>
    <dgm:cxn modelId="{D19FB750-0FF9-4263-9167-D936BF9C3A84}" type="presParOf" srcId="{E83AB250-B224-4BE6-8933-612749016A89}" destId="{C821DA0C-2323-4ED9-BF2A-577A8BC7274A}" srcOrd="0" destOrd="0" presId="urn:microsoft.com/office/officeart/2008/layout/NameandTitleOrganizationalChart"/>
    <dgm:cxn modelId="{74D75F55-DFC8-46ED-A851-AD6F8F5E70C5}" type="presParOf" srcId="{C821DA0C-2323-4ED9-BF2A-577A8BC7274A}" destId="{259A7036-3F8D-4363-899C-5AF2E837BC34}" srcOrd="0" destOrd="0" presId="urn:microsoft.com/office/officeart/2008/layout/NameandTitleOrganizationalChart"/>
    <dgm:cxn modelId="{98BDAEB6-1F04-48DC-AF76-D6DE46735451}" type="presParOf" srcId="{C821DA0C-2323-4ED9-BF2A-577A8BC7274A}" destId="{085CF613-4F66-4859-8648-8135E3A3306B}" srcOrd="1" destOrd="0" presId="urn:microsoft.com/office/officeart/2008/layout/NameandTitleOrganizationalChart"/>
    <dgm:cxn modelId="{B1E36CB4-300D-4C1E-8E44-CDB2F6C472DB}" type="presParOf" srcId="{C821DA0C-2323-4ED9-BF2A-577A8BC7274A}" destId="{35A0275B-98BF-4B8F-8BC8-73473689378E}" srcOrd="2" destOrd="0" presId="urn:microsoft.com/office/officeart/2008/layout/NameandTitleOrganizationalChart"/>
    <dgm:cxn modelId="{38E881BD-FD43-49B3-96FC-137DEBFF91FA}" type="presParOf" srcId="{E83AB250-B224-4BE6-8933-612749016A89}" destId="{D50660F0-2017-4F0B-81F1-2D8B8B347D5F}" srcOrd="1" destOrd="0" presId="urn:microsoft.com/office/officeart/2008/layout/NameandTitleOrganizationalChart"/>
    <dgm:cxn modelId="{8165CB40-569D-4133-B880-E0A41BCF57A5}" type="presParOf" srcId="{E83AB250-B224-4BE6-8933-612749016A89}" destId="{82CAB5FE-AB1E-4A0B-B97A-6104289E2547}" srcOrd="2" destOrd="0" presId="urn:microsoft.com/office/officeart/2008/layout/NameandTitleOrganizationalChart"/>
    <dgm:cxn modelId="{1D576642-70A0-44AF-A5AA-E7F05092E010}" type="presParOf" srcId="{8A7BB7E3-FFBE-4841-949A-79B05CC827BE}" destId="{B3F6EC65-2C6A-4D25-A04C-D14228614D4B}" srcOrd="18" destOrd="0" presId="urn:microsoft.com/office/officeart/2008/layout/NameandTitleOrganizationalChart"/>
    <dgm:cxn modelId="{A43A0DE8-E5BC-4083-96E2-C361CE35B13B}" type="presParOf" srcId="{8A7BB7E3-FFBE-4841-949A-79B05CC827BE}" destId="{DE317428-E602-4A55-ACDA-CF8A7CF75CD1}" srcOrd="19" destOrd="0" presId="urn:microsoft.com/office/officeart/2008/layout/NameandTitleOrganizationalChart"/>
    <dgm:cxn modelId="{F6FCC1D1-101D-4BBA-8E0C-04DF7554310A}" type="presParOf" srcId="{DE317428-E602-4A55-ACDA-CF8A7CF75CD1}" destId="{ECAFFB65-2B6B-4792-96AA-6B5A07728B5D}" srcOrd="0" destOrd="0" presId="urn:microsoft.com/office/officeart/2008/layout/NameandTitleOrganizationalChart"/>
    <dgm:cxn modelId="{46F68D79-B156-44AB-9A2D-3E4578132812}" type="presParOf" srcId="{ECAFFB65-2B6B-4792-96AA-6B5A07728B5D}" destId="{0456FCB5-6E71-41B0-A837-6F588A1FCD95}" srcOrd="0" destOrd="0" presId="urn:microsoft.com/office/officeart/2008/layout/NameandTitleOrganizationalChart"/>
    <dgm:cxn modelId="{6DB607FA-EBDE-411B-BB80-21A87BFF0E60}" type="presParOf" srcId="{ECAFFB65-2B6B-4792-96AA-6B5A07728B5D}" destId="{955C48CD-A408-4F05-AEA9-9D5EB8A02CB0}" srcOrd="1" destOrd="0" presId="urn:microsoft.com/office/officeart/2008/layout/NameandTitleOrganizationalChart"/>
    <dgm:cxn modelId="{FFAA11C0-A0DD-493E-8991-BCF33437BD51}" type="presParOf" srcId="{ECAFFB65-2B6B-4792-96AA-6B5A07728B5D}" destId="{F1DBF3C7-6F27-4116-8C45-0A808DB1F1CD}" srcOrd="2" destOrd="0" presId="urn:microsoft.com/office/officeart/2008/layout/NameandTitleOrganizationalChart"/>
    <dgm:cxn modelId="{E56EB015-71CA-484A-89B8-06E8525DA0C0}" type="presParOf" srcId="{DE317428-E602-4A55-ACDA-CF8A7CF75CD1}" destId="{F65ED036-6B12-4AFA-8349-83F5B5F594F9}" srcOrd="1" destOrd="0" presId="urn:microsoft.com/office/officeart/2008/layout/NameandTitleOrganizationalChart"/>
    <dgm:cxn modelId="{55B359B3-C655-42E2-A46F-3001DA9CED93}" type="presParOf" srcId="{DE317428-E602-4A55-ACDA-CF8A7CF75CD1}" destId="{7AAE7124-3753-4425-AA1B-72116E0DF804}" srcOrd="2" destOrd="0" presId="urn:microsoft.com/office/officeart/2008/layout/NameandTitleOrganizationalChart"/>
    <dgm:cxn modelId="{6277065C-4CA1-4BA7-B662-C245C8591C89}" type="presParOf" srcId="{8A7BB7E3-FFBE-4841-949A-79B05CC827BE}" destId="{01E34F1C-F0C7-4FB5-8421-39312E061396}" srcOrd="20" destOrd="0" presId="urn:microsoft.com/office/officeart/2008/layout/NameandTitleOrganizationalChart"/>
    <dgm:cxn modelId="{E9C939D9-AC99-4DBF-9A09-147A0AD8D2DF}" type="presParOf" srcId="{8A7BB7E3-FFBE-4841-949A-79B05CC827BE}" destId="{A282F961-7219-4ED2-A1F6-F3BB1B1F42ED}" srcOrd="21" destOrd="0" presId="urn:microsoft.com/office/officeart/2008/layout/NameandTitleOrganizationalChart"/>
    <dgm:cxn modelId="{23FDA619-532B-4809-A675-FD4EA995B848}" type="presParOf" srcId="{A282F961-7219-4ED2-A1F6-F3BB1B1F42ED}" destId="{91F456EE-1508-418B-9A9E-6372ED876C42}" srcOrd="0" destOrd="0" presId="urn:microsoft.com/office/officeart/2008/layout/NameandTitleOrganizationalChart"/>
    <dgm:cxn modelId="{0C5797F9-0F50-4E5C-93C7-48D20BB6AE39}" type="presParOf" srcId="{91F456EE-1508-418B-9A9E-6372ED876C42}" destId="{09D2F2CB-B3E7-494A-BF3E-C028C2B780EF}" srcOrd="0" destOrd="0" presId="urn:microsoft.com/office/officeart/2008/layout/NameandTitleOrganizationalChart"/>
    <dgm:cxn modelId="{B3AAFDE3-DD67-4701-8806-B4B952EA5A5E}" type="presParOf" srcId="{91F456EE-1508-418B-9A9E-6372ED876C42}" destId="{E826E0F9-2426-410A-BB6A-7D0881620E56}" srcOrd="1" destOrd="0" presId="urn:microsoft.com/office/officeart/2008/layout/NameandTitleOrganizationalChart"/>
    <dgm:cxn modelId="{028106B1-2E8D-4991-AE58-F8E0DED28A28}" type="presParOf" srcId="{91F456EE-1508-418B-9A9E-6372ED876C42}" destId="{BAA00637-DBD4-402C-A90B-31A370FC411E}" srcOrd="2" destOrd="0" presId="urn:microsoft.com/office/officeart/2008/layout/NameandTitleOrganizationalChart"/>
    <dgm:cxn modelId="{6B6E05F0-51EE-4E99-A362-0F24DBCF8E42}" type="presParOf" srcId="{A282F961-7219-4ED2-A1F6-F3BB1B1F42ED}" destId="{78CF9DEB-7A10-45D3-B95F-99692685F5B7}" srcOrd="1" destOrd="0" presId="urn:microsoft.com/office/officeart/2008/layout/NameandTitleOrganizationalChart"/>
    <dgm:cxn modelId="{E0970570-8E23-48E5-A978-257AABD0AEAC}" type="presParOf" srcId="{A282F961-7219-4ED2-A1F6-F3BB1B1F42ED}" destId="{BE73D023-8CF3-4C1C-8EB4-E846837E4D64}" srcOrd="2" destOrd="0" presId="urn:microsoft.com/office/officeart/2008/layout/NameandTitleOrganizationalChart"/>
    <dgm:cxn modelId="{73EDFB15-F1BF-4BB2-89CE-C5A7CD52DC3C}" type="presParOf" srcId="{8A7BB7E3-FFBE-4841-949A-79B05CC827BE}" destId="{0F619893-CF28-4828-AA27-6EE6B11B1CEE}" srcOrd="22" destOrd="0" presId="urn:microsoft.com/office/officeart/2008/layout/NameandTitleOrganizationalChart"/>
    <dgm:cxn modelId="{7E21954B-4525-4D82-B9B9-EB4A755C802A}" type="presParOf" srcId="{8A7BB7E3-FFBE-4841-949A-79B05CC827BE}" destId="{FCE5FEAC-CA67-45F3-88FF-0F2C2147E3D1}" srcOrd="23" destOrd="0" presId="urn:microsoft.com/office/officeart/2008/layout/NameandTitleOrganizationalChart"/>
    <dgm:cxn modelId="{DE4D7EA7-3BFF-4AD0-BB3E-9BBDEB5B8CF9}" type="presParOf" srcId="{FCE5FEAC-CA67-45F3-88FF-0F2C2147E3D1}" destId="{0B948D96-158E-45AC-A963-326839AD86C5}" srcOrd="0" destOrd="0" presId="urn:microsoft.com/office/officeart/2008/layout/NameandTitleOrganizationalChart"/>
    <dgm:cxn modelId="{53FB3397-37C9-4061-9F51-70361A09BB25}" type="presParOf" srcId="{0B948D96-158E-45AC-A963-326839AD86C5}" destId="{656A234F-8DC8-4912-B787-BECD284D6113}" srcOrd="0" destOrd="0" presId="urn:microsoft.com/office/officeart/2008/layout/NameandTitleOrganizationalChart"/>
    <dgm:cxn modelId="{3248B506-7DBA-4E22-9F1F-4AADFBE8AC9D}" type="presParOf" srcId="{0B948D96-158E-45AC-A963-326839AD86C5}" destId="{034BC051-7D0F-41A9-956C-4DF5830ABF95}" srcOrd="1" destOrd="0" presId="urn:microsoft.com/office/officeart/2008/layout/NameandTitleOrganizationalChart"/>
    <dgm:cxn modelId="{27CBE327-3AF1-49E2-B385-CCBA718789FE}" type="presParOf" srcId="{0B948D96-158E-45AC-A963-326839AD86C5}" destId="{8C65BF14-C94B-47DE-AAE7-98CFD12A0079}" srcOrd="2" destOrd="0" presId="urn:microsoft.com/office/officeart/2008/layout/NameandTitleOrganizationalChart"/>
    <dgm:cxn modelId="{79D42F2E-5103-4404-A14D-81C2C30B3C89}" type="presParOf" srcId="{FCE5FEAC-CA67-45F3-88FF-0F2C2147E3D1}" destId="{DB90C689-B86E-4390-9C50-110804431947}" srcOrd="1" destOrd="0" presId="urn:microsoft.com/office/officeart/2008/layout/NameandTitleOrganizationalChart"/>
    <dgm:cxn modelId="{AF6B2E07-FB60-4F77-9F37-5AD3AC298D52}" type="presParOf" srcId="{FCE5FEAC-CA67-45F3-88FF-0F2C2147E3D1}" destId="{6E2E44A7-2C09-42BF-A63E-242E0D7DD8BC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 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Chief of Culture </a:t>
          </a:r>
          <a:br>
            <a:rPr lang="en-US"/>
          </a:br>
          <a:r>
            <a:rPr lang="en-US"/>
            <a:t>(Shannon Jackson)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AAFA9398-CD14-4C78-BB30-EDAA57251A36}">
      <dgm:prSet phldrT="[Text]"/>
      <dgm:spPr/>
      <dgm:t>
        <a:bodyPr/>
        <a:lstStyle/>
        <a:p>
          <a:r>
            <a:rPr lang="en-US"/>
            <a:t> Corporate Trainer (Tanner Hamblen)</a:t>
          </a:r>
        </a:p>
      </dgm:t>
    </dgm:pt>
    <dgm:pt modelId="{DDBA1DE7-960C-46E9-A3D6-8F8B35680736}" type="parTrans" cxnId="{69AC2BDE-C4B2-447E-9AAC-959E69147208}">
      <dgm:prSet/>
      <dgm:spPr/>
      <dgm:t>
        <a:bodyPr/>
        <a:lstStyle/>
        <a:p>
          <a:endParaRPr lang="en-US"/>
        </a:p>
      </dgm:t>
    </dgm:pt>
    <dgm:pt modelId="{FA00F92B-2850-42A8-AA79-E5EFAE1B7966}" type="sibTrans" cxnId="{69AC2BDE-C4B2-447E-9AAC-959E69147208}">
      <dgm:prSet/>
      <dgm:spPr/>
      <dgm:t>
        <a:bodyPr/>
        <a:lstStyle/>
        <a:p>
          <a:endParaRPr lang="en-US"/>
        </a:p>
      </dgm:t>
    </dgm:pt>
    <dgm:pt modelId="{4CA7E984-0A55-4ED8-8947-B8F9B2088FCB}">
      <dgm:prSet phldrT="[Text]"/>
      <dgm:spPr/>
      <dgm:t>
        <a:bodyPr/>
        <a:lstStyle/>
        <a:p>
          <a:r>
            <a:rPr lang="en-US"/>
            <a:t> Specialist</a:t>
          </a:r>
          <a:br>
            <a:rPr lang="en-US"/>
          </a:br>
          <a:r>
            <a:rPr lang="en-US"/>
            <a:t>(Ian McIntyre)</a:t>
          </a:r>
        </a:p>
      </dgm:t>
    </dgm:pt>
    <dgm:pt modelId="{79929904-A522-4FF5-9AE9-677D57370FB2}" type="parTrans" cxnId="{40BD0B5A-4AA0-4052-B599-29AF5EA293A1}">
      <dgm:prSet/>
      <dgm:spPr/>
      <dgm:t>
        <a:bodyPr/>
        <a:lstStyle/>
        <a:p>
          <a:endParaRPr lang="en-US"/>
        </a:p>
      </dgm:t>
    </dgm:pt>
    <dgm:pt modelId="{04BBD5D3-55EF-4D8A-BEF2-2F774CB704C1}" type="sibTrans" cxnId="{40BD0B5A-4AA0-4052-B599-29AF5EA293A1}">
      <dgm:prSet/>
      <dgm:spPr/>
      <dgm:t>
        <a:bodyPr/>
        <a:lstStyle/>
        <a:p>
          <a:endParaRPr lang="en-US"/>
        </a:p>
      </dgm:t>
    </dgm:pt>
    <dgm:pt modelId="{F1C4CB33-01DF-49E0-A00B-A344ABF9E858}">
      <dgm:prSet phldrT="[Text]"/>
      <dgm:spPr/>
      <dgm:t>
        <a:bodyPr/>
        <a:lstStyle/>
        <a:p>
          <a:r>
            <a:rPr lang="en-US"/>
            <a:t>Specialist</a:t>
          </a:r>
          <a:br>
            <a:rPr lang="en-US"/>
          </a:br>
          <a:r>
            <a:rPr lang="en-US"/>
            <a:t>(Jordan Meadows)</a:t>
          </a:r>
        </a:p>
      </dgm:t>
    </dgm:pt>
    <dgm:pt modelId="{8F859170-6A05-4852-B65B-1114A32DB5D7}" type="sibTrans" cxnId="{4FFB11D7-8206-4C12-AAC3-7CD1496806E1}">
      <dgm:prSet/>
      <dgm:spPr/>
      <dgm:t>
        <a:bodyPr/>
        <a:lstStyle/>
        <a:p>
          <a:endParaRPr lang="en-US"/>
        </a:p>
      </dgm:t>
    </dgm:pt>
    <dgm:pt modelId="{55DEB19E-F283-4F23-BDB8-1B692BE64842}" type="parTrans" cxnId="{4FFB11D7-8206-4C12-AAC3-7CD1496806E1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4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4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4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CAE53F80-79FD-484A-981E-F5C664532D10}" type="pres">
      <dgm:prSet presAssocID="{DDBA1DE7-960C-46E9-A3D6-8F8B35680736}" presName="Name37" presStyleLbl="parChTrans1D3" presStyleIdx="0" presStyleCnt="3"/>
      <dgm:spPr/>
    </dgm:pt>
    <dgm:pt modelId="{676F1853-98CC-42F4-941D-CF14218FC1F7}" type="pres">
      <dgm:prSet presAssocID="{AAFA9398-CD14-4C78-BB30-EDAA57251A36}" presName="hierRoot2" presStyleCnt="0">
        <dgm:presLayoutVars>
          <dgm:hierBranch val="init"/>
        </dgm:presLayoutVars>
      </dgm:prSet>
      <dgm:spPr/>
    </dgm:pt>
    <dgm:pt modelId="{2771FC87-80D6-4F08-8C91-4D8C75BDB510}" type="pres">
      <dgm:prSet presAssocID="{AAFA9398-CD14-4C78-BB30-EDAA57251A36}" presName="rootComposite" presStyleCnt="0"/>
      <dgm:spPr/>
    </dgm:pt>
    <dgm:pt modelId="{99A7F21B-A0F0-438B-905B-094F2A723AE2}" type="pres">
      <dgm:prSet presAssocID="{AAFA9398-CD14-4C78-BB30-EDAA57251A36}" presName="rootText" presStyleLbl="node1" presStyleIdx="1" presStyleCnt="4">
        <dgm:presLayoutVars>
          <dgm:chMax/>
          <dgm:chPref val="3"/>
        </dgm:presLayoutVars>
      </dgm:prSet>
      <dgm:spPr/>
    </dgm:pt>
    <dgm:pt modelId="{7095511A-009C-4749-B9F7-EC02F42B7CE3}" type="pres">
      <dgm:prSet presAssocID="{AAFA9398-CD14-4C78-BB30-EDAA57251A36}" presName="titleText2" presStyleLbl="fgAcc1" presStyleIdx="1" presStyleCnt="4">
        <dgm:presLayoutVars>
          <dgm:chMax val="0"/>
          <dgm:chPref val="0"/>
        </dgm:presLayoutVars>
      </dgm:prSet>
      <dgm:spPr/>
    </dgm:pt>
    <dgm:pt modelId="{CAAFAABD-7635-4349-AE6A-D2DCDAAF92A4}" type="pres">
      <dgm:prSet presAssocID="{AAFA9398-CD14-4C78-BB30-EDAA57251A36}" presName="rootConnector" presStyleLbl="node3" presStyleIdx="0" presStyleCnt="0"/>
      <dgm:spPr/>
    </dgm:pt>
    <dgm:pt modelId="{C9E18D88-41BE-481F-80EC-7F29320F92EF}" type="pres">
      <dgm:prSet presAssocID="{AAFA9398-CD14-4C78-BB30-EDAA57251A36}" presName="hierChild4" presStyleCnt="0"/>
      <dgm:spPr/>
    </dgm:pt>
    <dgm:pt modelId="{F06DA149-308F-49CA-AE0E-0C927F0FBA28}" type="pres">
      <dgm:prSet presAssocID="{AAFA9398-CD14-4C78-BB30-EDAA57251A36}" presName="hierChild5" presStyleCnt="0"/>
      <dgm:spPr/>
    </dgm:pt>
    <dgm:pt modelId="{E0EC87C5-C8F6-43E9-81AD-49FB80B4A99D}" type="pres">
      <dgm:prSet presAssocID="{79929904-A522-4FF5-9AE9-677D57370FB2}" presName="Name37" presStyleLbl="parChTrans1D3" presStyleIdx="1" presStyleCnt="3"/>
      <dgm:spPr/>
    </dgm:pt>
    <dgm:pt modelId="{FE950839-173A-452A-9875-EFD65C5A0B24}" type="pres">
      <dgm:prSet presAssocID="{4CA7E984-0A55-4ED8-8947-B8F9B2088FCB}" presName="hierRoot2" presStyleCnt="0">
        <dgm:presLayoutVars>
          <dgm:hierBranch val="init"/>
        </dgm:presLayoutVars>
      </dgm:prSet>
      <dgm:spPr/>
    </dgm:pt>
    <dgm:pt modelId="{374A982E-6F19-40DA-8A75-695D01B57BF8}" type="pres">
      <dgm:prSet presAssocID="{4CA7E984-0A55-4ED8-8947-B8F9B2088FCB}" presName="rootComposite" presStyleCnt="0"/>
      <dgm:spPr/>
    </dgm:pt>
    <dgm:pt modelId="{58EE1B97-D3A9-44D1-A20B-695B64322D02}" type="pres">
      <dgm:prSet presAssocID="{4CA7E984-0A55-4ED8-8947-B8F9B2088FCB}" presName="rootText" presStyleLbl="node1" presStyleIdx="2" presStyleCnt="4">
        <dgm:presLayoutVars>
          <dgm:chMax/>
          <dgm:chPref val="3"/>
        </dgm:presLayoutVars>
      </dgm:prSet>
      <dgm:spPr/>
    </dgm:pt>
    <dgm:pt modelId="{B556CF20-FF6F-4DE7-8690-972154635AD9}" type="pres">
      <dgm:prSet presAssocID="{4CA7E984-0A55-4ED8-8947-B8F9B2088FCB}" presName="titleText2" presStyleLbl="fgAcc1" presStyleIdx="2" presStyleCnt="4">
        <dgm:presLayoutVars>
          <dgm:chMax val="0"/>
          <dgm:chPref val="0"/>
        </dgm:presLayoutVars>
      </dgm:prSet>
      <dgm:spPr/>
    </dgm:pt>
    <dgm:pt modelId="{4BD41FB6-2075-48CE-A396-DEA0DC3A596B}" type="pres">
      <dgm:prSet presAssocID="{4CA7E984-0A55-4ED8-8947-B8F9B2088FCB}" presName="rootConnector" presStyleLbl="node3" presStyleIdx="0" presStyleCnt="0"/>
      <dgm:spPr/>
    </dgm:pt>
    <dgm:pt modelId="{806C9A0E-9A16-4FAE-BE19-40A5D28051D4}" type="pres">
      <dgm:prSet presAssocID="{4CA7E984-0A55-4ED8-8947-B8F9B2088FCB}" presName="hierChild4" presStyleCnt="0"/>
      <dgm:spPr/>
    </dgm:pt>
    <dgm:pt modelId="{E36F5FA7-4868-437C-A00F-4BA8271C8F93}" type="pres">
      <dgm:prSet presAssocID="{4CA7E984-0A55-4ED8-8947-B8F9B2088FCB}" presName="hierChild5" presStyleCnt="0"/>
      <dgm:spPr/>
    </dgm:pt>
    <dgm:pt modelId="{8F896D13-D0A4-4B73-906D-14C4CBB5030E}" type="pres">
      <dgm:prSet presAssocID="{55DEB19E-F283-4F23-BDB8-1B692BE64842}" presName="Name37" presStyleLbl="parChTrans1D3" presStyleIdx="2" presStyleCnt="3"/>
      <dgm:spPr/>
    </dgm:pt>
    <dgm:pt modelId="{DD1D89E2-4EA0-4A18-BCFB-7897BCF4E591}" type="pres">
      <dgm:prSet presAssocID="{F1C4CB33-01DF-49E0-A00B-A344ABF9E858}" presName="hierRoot2" presStyleCnt="0">
        <dgm:presLayoutVars>
          <dgm:hierBranch val="init"/>
        </dgm:presLayoutVars>
      </dgm:prSet>
      <dgm:spPr/>
    </dgm:pt>
    <dgm:pt modelId="{F0E210F2-7F57-47EF-84B4-38A5C32416EF}" type="pres">
      <dgm:prSet presAssocID="{F1C4CB33-01DF-49E0-A00B-A344ABF9E858}" presName="rootComposite" presStyleCnt="0"/>
      <dgm:spPr/>
    </dgm:pt>
    <dgm:pt modelId="{E160FB23-4AAF-49A1-9CC3-874B0E56047D}" type="pres">
      <dgm:prSet presAssocID="{F1C4CB33-01DF-49E0-A00B-A344ABF9E858}" presName="rootText" presStyleLbl="node1" presStyleIdx="3" presStyleCnt="4">
        <dgm:presLayoutVars>
          <dgm:chMax/>
          <dgm:chPref val="3"/>
        </dgm:presLayoutVars>
      </dgm:prSet>
      <dgm:spPr/>
    </dgm:pt>
    <dgm:pt modelId="{6CC3DC2D-AA6D-4730-A012-3CDEB505928C}" type="pres">
      <dgm:prSet presAssocID="{F1C4CB33-01DF-49E0-A00B-A344ABF9E858}" presName="titleText2" presStyleLbl="fgAcc1" presStyleIdx="3" presStyleCnt="4">
        <dgm:presLayoutVars>
          <dgm:chMax val="0"/>
          <dgm:chPref val="0"/>
        </dgm:presLayoutVars>
      </dgm:prSet>
      <dgm:spPr/>
    </dgm:pt>
    <dgm:pt modelId="{34ED5FE2-7F3F-4B61-8F68-8D1669E09550}" type="pres">
      <dgm:prSet presAssocID="{F1C4CB33-01DF-49E0-A00B-A344ABF9E858}" presName="rootConnector" presStyleLbl="node3" presStyleIdx="0" presStyleCnt="0"/>
      <dgm:spPr/>
    </dgm:pt>
    <dgm:pt modelId="{8C515314-00E9-4A10-A00B-8FB75AE4FDB4}" type="pres">
      <dgm:prSet presAssocID="{F1C4CB33-01DF-49E0-A00B-A344ABF9E858}" presName="hierChild4" presStyleCnt="0"/>
      <dgm:spPr/>
    </dgm:pt>
    <dgm:pt modelId="{A39319F2-F052-47F5-803B-59968D61A934}" type="pres">
      <dgm:prSet presAssocID="{F1C4CB33-01DF-49E0-A00B-A344ABF9E858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35F72F00-6261-4341-86F7-CAB4AA60E136}" type="presOf" srcId="{04BBD5D3-55EF-4D8A-BEF2-2F774CB704C1}" destId="{B556CF20-FF6F-4DE7-8690-972154635AD9}" srcOrd="0" destOrd="0" presId="urn:microsoft.com/office/officeart/2008/layout/NameandTitleOrganizationalChart"/>
    <dgm:cxn modelId="{4423AC02-28D1-44BE-85EF-470C014CCD7B}" type="presOf" srcId="{AAFA9398-CD14-4C78-BB30-EDAA57251A36}" destId="{CAAFAABD-7635-4349-AE6A-D2DCDAAF92A4}" srcOrd="1" destOrd="0" presId="urn:microsoft.com/office/officeart/2008/layout/NameandTitleOrganizationalChart"/>
    <dgm:cxn modelId="{AB566920-1B09-42FD-97B4-4FFE4080CF0F}" type="presOf" srcId="{4CA7E984-0A55-4ED8-8947-B8F9B2088FCB}" destId="{4BD41FB6-2075-48CE-A396-DEA0DC3A596B}" srcOrd="1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E4413D3E-D850-454D-8607-A17AD65A50A8}" type="presOf" srcId="{F1C4CB33-01DF-49E0-A00B-A344ABF9E858}" destId="{34ED5FE2-7F3F-4B61-8F68-8D1669E09550}" srcOrd="1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432ECF42-6D4D-41BB-B40B-1DDE4482AD39}" type="presOf" srcId="{FA00F92B-2850-42A8-AA79-E5EFAE1B7966}" destId="{7095511A-009C-4749-B9F7-EC02F42B7CE3}" srcOrd="0" destOrd="0" presId="urn:microsoft.com/office/officeart/2008/layout/NameandTitleOrganizationalChart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9B28D16A-7F8E-42C6-918C-0157B85741AC}" type="presOf" srcId="{DDBA1DE7-960C-46E9-A3D6-8F8B35680736}" destId="{CAE53F80-79FD-484A-981E-F5C664532D10}" srcOrd="0" destOrd="0" presId="urn:microsoft.com/office/officeart/2008/layout/NameandTitleOrganizationalChart"/>
    <dgm:cxn modelId="{F8DCEA50-DCD4-41E6-94BB-85D36CFA3831}" type="presOf" srcId="{AAFA9398-CD14-4C78-BB30-EDAA57251A36}" destId="{99A7F21B-A0F0-438B-905B-094F2A723AE2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D9BF0C78-BAC2-4742-B6B9-F3B68FF7AF5C}" type="presOf" srcId="{55DEB19E-F283-4F23-BDB8-1B692BE64842}" destId="{8F896D13-D0A4-4B73-906D-14C4CBB5030E}" srcOrd="0" destOrd="0" presId="urn:microsoft.com/office/officeart/2008/layout/NameandTitleOrganizationalChart"/>
    <dgm:cxn modelId="{40BD0B5A-4AA0-4052-B599-29AF5EA293A1}" srcId="{2DAC0C1A-6DE3-4A8F-8189-CAEF01905A93}" destId="{4CA7E984-0A55-4ED8-8947-B8F9B2088FCB}" srcOrd="1" destOrd="0" parTransId="{79929904-A522-4FF5-9AE9-677D57370FB2}" sibTransId="{04BBD5D3-55EF-4D8A-BEF2-2F774CB704C1}"/>
    <dgm:cxn modelId="{0E546085-CA67-4982-B881-A626C39B7DD5}" type="presOf" srcId="{F1C4CB33-01DF-49E0-A00B-A344ABF9E858}" destId="{E160FB23-4AAF-49A1-9CC3-874B0E56047D}" srcOrd="0" destOrd="0" presId="urn:microsoft.com/office/officeart/2008/layout/NameandTitleOrganizationalChart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11D9E59C-9AF4-4F55-B9DF-2B55002678AD}" type="presOf" srcId="{4CA7E984-0A55-4ED8-8947-B8F9B2088FCB}" destId="{58EE1B97-D3A9-44D1-A20B-695B64322D02}" srcOrd="0" destOrd="0" presId="urn:microsoft.com/office/officeart/2008/layout/NameandTitleOrganizationalChart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AECC29A9-AE01-4DA7-9DC5-3A8F8ADEB31C}" type="presOf" srcId="{8F859170-6A05-4852-B65B-1114A32DB5D7}" destId="{6CC3DC2D-AA6D-4730-A012-3CDEB505928C}" srcOrd="0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4FFB11D7-8206-4C12-AAC3-7CD1496806E1}" srcId="{2DAC0C1A-6DE3-4A8F-8189-CAEF01905A93}" destId="{F1C4CB33-01DF-49E0-A00B-A344ABF9E858}" srcOrd="2" destOrd="0" parTransId="{55DEB19E-F283-4F23-BDB8-1B692BE64842}" sibTransId="{8F859170-6A05-4852-B65B-1114A32DB5D7}"/>
    <dgm:cxn modelId="{69AC2BDE-C4B2-447E-9AAC-959E69147208}" srcId="{2DAC0C1A-6DE3-4A8F-8189-CAEF01905A93}" destId="{AAFA9398-CD14-4C78-BB30-EDAA57251A36}" srcOrd="0" destOrd="0" parTransId="{DDBA1DE7-960C-46E9-A3D6-8F8B35680736}" sibTransId="{FA00F92B-2850-42A8-AA79-E5EFAE1B7966}"/>
    <dgm:cxn modelId="{38604FE5-D28F-4DB6-B8C8-2C3D77C1194D}" type="presOf" srcId="{79929904-A522-4FF5-9AE9-677D57370FB2}" destId="{E0EC87C5-C8F6-43E9-81AD-49FB80B4A99D}" srcOrd="0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F7D08382-0909-47A5-A113-4ED9A3B59628}" type="presParOf" srcId="{8A7BB7E3-FFBE-4841-949A-79B05CC827BE}" destId="{CAE53F80-79FD-484A-981E-F5C664532D10}" srcOrd="0" destOrd="0" presId="urn:microsoft.com/office/officeart/2008/layout/NameandTitleOrganizationalChart"/>
    <dgm:cxn modelId="{EC3FF38A-B5A1-4383-8E91-ADDB6722B3BD}" type="presParOf" srcId="{8A7BB7E3-FFBE-4841-949A-79B05CC827BE}" destId="{676F1853-98CC-42F4-941D-CF14218FC1F7}" srcOrd="1" destOrd="0" presId="urn:microsoft.com/office/officeart/2008/layout/NameandTitleOrganizationalChart"/>
    <dgm:cxn modelId="{32CAF2DE-8CE5-48BB-89BD-38D8E3DB0A42}" type="presParOf" srcId="{676F1853-98CC-42F4-941D-CF14218FC1F7}" destId="{2771FC87-80D6-4F08-8C91-4D8C75BDB510}" srcOrd="0" destOrd="0" presId="urn:microsoft.com/office/officeart/2008/layout/NameandTitleOrganizationalChart"/>
    <dgm:cxn modelId="{9FC6EE57-AD0A-4B46-81CC-53D5823CFB03}" type="presParOf" srcId="{2771FC87-80D6-4F08-8C91-4D8C75BDB510}" destId="{99A7F21B-A0F0-438B-905B-094F2A723AE2}" srcOrd="0" destOrd="0" presId="urn:microsoft.com/office/officeart/2008/layout/NameandTitleOrganizationalChart"/>
    <dgm:cxn modelId="{7847F13C-861B-4814-ACDD-D0122E64125A}" type="presParOf" srcId="{2771FC87-80D6-4F08-8C91-4D8C75BDB510}" destId="{7095511A-009C-4749-B9F7-EC02F42B7CE3}" srcOrd="1" destOrd="0" presId="urn:microsoft.com/office/officeart/2008/layout/NameandTitleOrganizationalChart"/>
    <dgm:cxn modelId="{D1437A78-321E-41E4-A74C-2A5AFF226A48}" type="presParOf" srcId="{2771FC87-80D6-4F08-8C91-4D8C75BDB510}" destId="{CAAFAABD-7635-4349-AE6A-D2DCDAAF92A4}" srcOrd="2" destOrd="0" presId="urn:microsoft.com/office/officeart/2008/layout/NameandTitleOrganizationalChart"/>
    <dgm:cxn modelId="{6EAA95EA-18F6-4C37-B785-6267B9B0A88A}" type="presParOf" srcId="{676F1853-98CC-42F4-941D-CF14218FC1F7}" destId="{C9E18D88-41BE-481F-80EC-7F29320F92EF}" srcOrd="1" destOrd="0" presId="urn:microsoft.com/office/officeart/2008/layout/NameandTitleOrganizationalChart"/>
    <dgm:cxn modelId="{4891479A-5967-4D1C-B500-5C4CB0807DAD}" type="presParOf" srcId="{676F1853-98CC-42F4-941D-CF14218FC1F7}" destId="{F06DA149-308F-49CA-AE0E-0C927F0FBA28}" srcOrd="2" destOrd="0" presId="urn:microsoft.com/office/officeart/2008/layout/NameandTitleOrganizationalChart"/>
    <dgm:cxn modelId="{DC7984E3-5EE2-4F17-8BCA-602C5FD8DF9D}" type="presParOf" srcId="{8A7BB7E3-FFBE-4841-949A-79B05CC827BE}" destId="{E0EC87C5-C8F6-43E9-81AD-49FB80B4A99D}" srcOrd="2" destOrd="0" presId="urn:microsoft.com/office/officeart/2008/layout/NameandTitleOrganizationalChart"/>
    <dgm:cxn modelId="{8BD057E7-CD19-4613-9D02-21523EF6F0F1}" type="presParOf" srcId="{8A7BB7E3-FFBE-4841-949A-79B05CC827BE}" destId="{FE950839-173A-452A-9875-EFD65C5A0B24}" srcOrd="3" destOrd="0" presId="urn:microsoft.com/office/officeart/2008/layout/NameandTitleOrganizationalChart"/>
    <dgm:cxn modelId="{8871FF15-095A-483F-AA96-218057A97B4D}" type="presParOf" srcId="{FE950839-173A-452A-9875-EFD65C5A0B24}" destId="{374A982E-6F19-40DA-8A75-695D01B57BF8}" srcOrd="0" destOrd="0" presId="urn:microsoft.com/office/officeart/2008/layout/NameandTitleOrganizationalChart"/>
    <dgm:cxn modelId="{8551C536-FED4-4FAB-8D2B-698A7B551535}" type="presParOf" srcId="{374A982E-6F19-40DA-8A75-695D01B57BF8}" destId="{58EE1B97-D3A9-44D1-A20B-695B64322D02}" srcOrd="0" destOrd="0" presId="urn:microsoft.com/office/officeart/2008/layout/NameandTitleOrganizationalChart"/>
    <dgm:cxn modelId="{38748AE3-F414-4E4E-AB18-6B5BE320AD13}" type="presParOf" srcId="{374A982E-6F19-40DA-8A75-695D01B57BF8}" destId="{B556CF20-FF6F-4DE7-8690-972154635AD9}" srcOrd="1" destOrd="0" presId="urn:microsoft.com/office/officeart/2008/layout/NameandTitleOrganizationalChart"/>
    <dgm:cxn modelId="{67802B8B-FE1B-4073-8CE4-3941D112F88B}" type="presParOf" srcId="{374A982E-6F19-40DA-8A75-695D01B57BF8}" destId="{4BD41FB6-2075-48CE-A396-DEA0DC3A596B}" srcOrd="2" destOrd="0" presId="urn:microsoft.com/office/officeart/2008/layout/NameandTitleOrganizationalChart"/>
    <dgm:cxn modelId="{544FEB0B-826D-47F8-84F2-8FAB2B0218BB}" type="presParOf" srcId="{FE950839-173A-452A-9875-EFD65C5A0B24}" destId="{806C9A0E-9A16-4FAE-BE19-40A5D28051D4}" srcOrd="1" destOrd="0" presId="urn:microsoft.com/office/officeart/2008/layout/NameandTitleOrganizationalChart"/>
    <dgm:cxn modelId="{A4830A0D-4140-4F1D-BCDA-E812ACD8502E}" type="presParOf" srcId="{FE950839-173A-452A-9875-EFD65C5A0B24}" destId="{E36F5FA7-4868-437C-A00F-4BA8271C8F93}" srcOrd="2" destOrd="0" presId="urn:microsoft.com/office/officeart/2008/layout/NameandTitleOrganizationalChart"/>
    <dgm:cxn modelId="{578A1880-C4FA-4871-A1C0-C97FFD11B544}" type="presParOf" srcId="{8A7BB7E3-FFBE-4841-949A-79B05CC827BE}" destId="{8F896D13-D0A4-4B73-906D-14C4CBB5030E}" srcOrd="4" destOrd="0" presId="urn:microsoft.com/office/officeart/2008/layout/NameandTitleOrganizationalChart"/>
    <dgm:cxn modelId="{FB88FB74-1F41-4CFC-B181-969637DF868E}" type="presParOf" srcId="{8A7BB7E3-FFBE-4841-949A-79B05CC827BE}" destId="{DD1D89E2-4EA0-4A18-BCFB-7897BCF4E591}" srcOrd="5" destOrd="0" presId="urn:microsoft.com/office/officeart/2008/layout/NameandTitleOrganizationalChart"/>
    <dgm:cxn modelId="{5730B3BB-E338-441E-BE43-5935AABCFEAF}" type="presParOf" srcId="{DD1D89E2-4EA0-4A18-BCFB-7897BCF4E591}" destId="{F0E210F2-7F57-47EF-84B4-38A5C32416EF}" srcOrd="0" destOrd="0" presId="urn:microsoft.com/office/officeart/2008/layout/NameandTitleOrganizationalChart"/>
    <dgm:cxn modelId="{85528EC6-D585-484B-8457-8894D0E76C66}" type="presParOf" srcId="{F0E210F2-7F57-47EF-84B4-38A5C32416EF}" destId="{E160FB23-4AAF-49A1-9CC3-874B0E56047D}" srcOrd="0" destOrd="0" presId="urn:microsoft.com/office/officeart/2008/layout/NameandTitleOrganizationalChart"/>
    <dgm:cxn modelId="{76E077F0-9A11-419E-810E-BFA75CD91CB6}" type="presParOf" srcId="{F0E210F2-7F57-47EF-84B4-38A5C32416EF}" destId="{6CC3DC2D-AA6D-4730-A012-3CDEB505928C}" srcOrd="1" destOrd="0" presId="urn:microsoft.com/office/officeart/2008/layout/NameandTitleOrganizationalChart"/>
    <dgm:cxn modelId="{06B9505B-4F48-4754-9ED6-272B87B9B99E}" type="presParOf" srcId="{F0E210F2-7F57-47EF-84B4-38A5C32416EF}" destId="{34ED5FE2-7F3F-4B61-8F68-8D1669E09550}" srcOrd="2" destOrd="0" presId="urn:microsoft.com/office/officeart/2008/layout/NameandTitleOrganizationalChart"/>
    <dgm:cxn modelId="{4A7819B5-8086-4DF3-9E77-FCB03238D739}" type="presParOf" srcId="{DD1D89E2-4EA0-4A18-BCFB-7897BCF4E591}" destId="{8C515314-00E9-4A10-A00B-8FB75AE4FDB4}" srcOrd="1" destOrd="0" presId="urn:microsoft.com/office/officeart/2008/layout/NameandTitleOrganizationalChart"/>
    <dgm:cxn modelId="{F0FB8383-C7B6-4505-AD37-0D131A9C3C73}" type="presParOf" srcId="{DD1D89E2-4EA0-4A18-BCFB-7897BCF4E591}" destId="{A39319F2-F052-47F5-803B-59968D61A934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 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 dirty="0"/>
            <a:t>Chief Clinical Officer </a:t>
          </a:r>
          <a:br>
            <a:rPr lang="en-US" dirty="0"/>
          </a:br>
          <a:r>
            <a:rPr lang="en-US" dirty="0"/>
            <a:t>(Mark Collins)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938F39DC-FCFF-4469-8C7E-8F5DD55807E3}">
      <dgm:prSet phldrT="[Text]" custT="1"/>
      <dgm:spPr/>
      <dgm:t>
        <a:bodyPr/>
        <a:lstStyle/>
        <a:p>
          <a:r>
            <a:rPr lang="en-US" sz="1400"/>
            <a:t>Chief of </a:t>
          </a:r>
          <a:r>
            <a:rPr lang="en-US" sz="1200"/>
            <a:t>Clinical</a:t>
          </a:r>
          <a:r>
            <a:rPr lang="en-US" sz="1400"/>
            <a:t> Outreach </a:t>
          </a:r>
          <a:br>
            <a:rPr lang="en-US" sz="1400"/>
          </a:br>
          <a:r>
            <a:rPr lang="en-US" sz="1400"/>
            <a:t>(Emily Owens)</a:t>
          </a:r>
        </a:p>
      </dgm:t>
    </dgm:pt>
    <dgm:pt modelId="{304050F7-2A96-4E5E-82BC-54C62FDA9C6E}" type="parTrans" cxnId="{E30F797E-906A-4BE8-B3FA-2D327FE12B46}">
      <dgm:prSet/>
      <dgm:spPr/>
      <dgm:t>
        <a:bodyPr/>
        <a:lstStyle/>
        <a:p>
          <a:endParaRPr lang="en-US"/>
        </a:p>
      </dgm:t>
    </dgm:pt>
    <dgm:pt modelId="{478DFC8C-0BD5-46A7-A619-205B276923A9}" type="sibTrans" cxnId="{E30F797E-906A-4BE8-B3FA-2D327FE12B46}">
      <dgm:prSet/>
      <dgm:spPr/>
      <dgm:t>
        <a:bodyPr/>
        <a:lstStyle/>
        <a:p>
          <a:endParaRPr lang="en-US"/>
        </a:p>
      </dgm:t>
    </dgm:pt>
    <dgm:pt modelId="{954629C1-1384-4E86-AD22-5A9D25C0E8E5}">
      <dgm:prSet phldrT="[Text]"/>
      <dgm:spPr/>
      <dgm:t>
        <a:bodyPr/>
        <a:lstStyle/>
        <a:p>
          <a:r>
            <a:rPr lang="en-US"/>
            <a:t>Deputy Chief of Health Clinics </a:t>
          </a:r>
          <a:br>
            <a:rPr lang="en-US"/>
          </a:br>
          <a:r>
            <a:rPr lang="en-US"/>
            <a:t>(Daphne Session)</a:t>
          </a:r>
        </a:p>
      </dgm:t>
    </dgm:pt>
    <dgm:pt modelId="{762B57B8-54E4-4323-A427-31146FB2A69F}" type="parTrans" cxnId="{1B1538CE-4B74-427F-BC55-94B0F4BF2782}">
      <dgm:prSet/>
      <dgm:spPr/>
      <dgm:t>
        <a:bodyPr/>
        <a:lstStyle/>
        <a:p>
          <a:endParaRPr lang="en-US"/>
        </a:p>
      </dgm:t>
    </dgm:pt>
    <dgm:pt modelId="{468E3DCA-93CA-4531-AE49-DA12E1D4A7CE}" type="sibTrans" cxnId="{1B1538CE-4B74-427F-BC55-94B0F4BF2782}">
      <dgm:prSet/>
      <dgm:spPr/>
      <dgm:t>
        <a:bodyPr/>
        <a:lstStyle/>
        <a:p>
          <a:endParaRPr lang="en-US"/>
        </a:p>
      </dgm:t>
    </dgm:pt>
    <dgm:pt modelId="{405FD396-9E32-4E9B-A59B-F8DDB1F2BD0C}">
      <dgm:prSet phldrT="[Text]" custT="1"/>
      <dgm:spPr/>
      <dgm:t>
        <a:bodyPr/>
        <a:lstStyle/>
        <a:p>
          <a:r>
            <a:rPr lang="en-US" sz="1200"/>
            <a:t>Executive Director of Addiction Services</a:t>
          </a:r>
          <a:br>
            <a:rPr lang="en-US" sz="1200"/>
          </a:br>
          <a:r>
            <a:rPr lang="en-US" sz="1200"/>
            <a:t>(Molly Funk)</a:t>
          </a:r>
        </a:p>
      </dgm:t>
    </dgm:pt>
    <dgm:pt modelId="{BD1BB1AE-9186-49ED-9C63-F28FEA47C3A7}" type="parTrans" cxnId="{358EBDE5-1160-4964-B3EF-750342A68BD7}">
      <dgm:prSet/>
      <dgm:spPr/>
      <dgm:t>
        <a:bodyPr/>
        <a:lstStyle/>
        <a:p>
          <a:endParaRPr lang="en-US"/>
        </a:p>
      </dgm:t>
    </dgm:pt>
    <dgm:pt modelId="{1B064282-6571-4368-BE94-96F422E6BDF0}" type="sibTrans" cxnId="{358EBDE5-1160-4964-B3EF-750342A68BD7}">
      <dgm:prSet/>
      <dgm:spPr/>
      <dgm:t>
        <a:bodyPr/>
        <a:lstStyle/>
        <a:p>
          <a:endParaRPr lang="en-US"/>
        </a:p>
      </dgm:t>
    </dgm:pt>
    <dgm:pt modelId="{EED41EF7-8797-4C48-ABAD-4170F66A2541}">
      <dgm:prSet phldrT="[Text]"/>
      <dgm:spPr/>
      <dgm:t>
        <a:bodyPr/>
        <a:lstStyle/>
        <a:p>
          <a:r>
            <a:rPr lang="en-US"/>
            <a:t>Director of School Services </a:t>
          </a:r>
          <a:br>
            <a:rPr lang="en-US"/>
          </a:br>
          <a:r>
            <a:rPr lang="en-US"/>
            <a:t>(Erika McKinney)</a:t>
          </a:r>
        </a:p>
      </dgm:t>
    </dgm:pt>
    <dgm:pt modelId="{A31172C2-5124-4286-8266-A9437E4F3B12}" type="parTrans" cxnId="{117FCC36-3145-4916-BC84-5E7D7E2CAB44}">
      <dgm:prSet/>
      <dgm:spPr/>
      <dgm:t>
        <a:bodyPr/>
        <a:lstStyle/>
        <a:p>
          <a:endParaRPr lang="en-US"/>
        </a:p>
      </dgm:t>
    </dgm:pt>
    <dgm:pt modelId="{61C86515-0837-4CBE-8A59-D0523B1A9E1E}" type="sibTrans" cxnId="{117FCC36-3145-4916-BC84-5E7D7E2CAB44}">
      <dgm:prSet/>
      <dgm:spPr/>
      <dgm:t>
        <a:bodyPr/>
        <a:lstStyle/>
        <a:p>
          <a:endParaRPr lang="en-US"/>
        </a:p>
      </dgm:t>
    </dgm:pt>
    <dgm:pt modelId="{1C317CEB-16C4-41F9-B24B-03A67BA3A5A2}">
      <dgm:prSet phldrT="[Text]"/>
      <dgm:spPr/>
      <dgm:t>
        <a:bodyPr/>
        <a:lstStyle/>
        <a:p>
          <a:r>
            <a:rPr lang="en-US" dirty="0"/>
            <a:t>OTP Physicians (3)</a:t>
          </a:r>
        </a:p>
      </dgm:t>
    </dgm:pt>
    <dgm:pt modelId="{C153F864-9C98-434A-98E7-374E73E12EEB}" type="parTrans" cxnId="{5BE3E989-6743-41B0-AFC9-018292458AB5}">
      <dgm:prSet/>
      <dgm:spPr/>
      <dgm:t>
        <a:bodyPr/>
        <a:lstStyle/>
        <a:p>
          <a:endParaRPr lang="en-US"/>
        </a:p>
      </dgm:t>
    </dgm:pt>
    <dgm:pt modelId="{D4C5138B-42F1-4C84-992D-E930464C2CC8}" type="sibTrans" cxnId="{5BE3E989-6743-41B0-AFC9-018292458AB5}">
      <dgm:prSet/>
      <dgm:spPr/>
      <dgm:t>
        <a:bodyPr/>
        <a:lstStyle/>
        <a:p>
          <a:endParaRPr lang="en-US"/>
        </a:p>
      </dgm:t>
    </dgm:pt>
    <dgm:pt modelId="{8A9890C7-F8FC-433E-A113-6702E083C961}">
      <dgm:prSet phldrT="[Text]"/>
      <dgm:spPr/>
      <dgm:t>
        <a:bodyPr/>
        <a:lstStyle/>
        <a:p>
          <a:r>
            <a:rPr lang="en-US"/>
            <a:t>School Social Services, Grant Facilitator (3)</a:t>
          </a:r>
        </a:p>
      </dgm:t>
    </dgm:pt>
    <dgm:pt modelId="{56762C15-1DC3-421E-985E-41C7561DAA61}" type="parTrans" cxnId="{A3B0C972-E58E-4A82-BAEC-256659F75D27}">
      <dgm:prSet/>
      <dgm:spPr/>
      <dgm:t>
        <a:bodyPr/>
        <a:lstStyle/>
        <a:p>
          <a:endParaRPr lang="en-US"/>
        </a:p>
      </dgm:t>
    </dgm:pt>
    <dgm:pt modelId="{6A078959-1F7A-4AE3-AFA4-E2B82EFBBEDC}" type="sibTrans" cxnId="{A3B0C972-E58E-4A82-BAEC-256659F75D27}">
      <dgm:prSet/>
      <dgm:spPr/>
      <dgm:t>
        <a:bodyPr/>
        <a:lstStyle/>
        <a:p>
          <a:endParaRPr lang="en-US"/>
        </a:p>
      </dgm:t>
    </dgm:pt>
    <dgm:pt modelId="{3946ECA4-FB07-409D-A351-7B9FA1D478AE}">
      <dgm:prSet phldrT="[Text]"/>
      <dgm:spPr/>
      <dgm:t>
        <a:bodyPr/>
        <a:lstStyle/>
        <a:p>
          <a:r>
            <a:rPr lang="en-US"/>
            <a:t>School Based Specialist (2)</a:t>
          </a:r>
        </a:p>
      </dgm:t>
    </dgm:pt>
    <dgm:pt modelId="{3B9AA8DC-9B5E-4A3C-AA21-25C42A5AE5F2}" type="parTrans" cxnId="{B4C38CC3-2D60-482B-BB5B-2F2E3B9E031A}">
      <dgm:prSet/>
      <dgm:spPr/>
      <dgm:t>
        <a:bodyPr/>
        <a:lstStyle/>
        <a:p>
          <a:endParaRPr lang="en-US"/>
        </a:p>
      </dgm:t>
    </dgm:pt>
    <dgm:pt modelId="{5CCDD0DB-3A04-4F66-8623-246782B46CD1}" type="sibTrans" cxnId="{B4C38CC3-2D60-482B-BB5B-2F2E3B9E031A}">
      <dgm:prSet/>
      <dgm:spPr/>
      <dgm:t>
        <a:bodyPr/>
        <a:lstStyle/>
        <a:p>
          <a:endParaRPr lang="en-US"/>
        </a:p>
      </dgm:t>
    </dgm:pt>
    <dgm:pt modelId="{56821B8C-4D2C-46DA-AA0B-10A5FC4AD438}">
      <dgm:prSet phldrT="[Text]"/>
      <dgm:spPr/>
      <dgm:t>
        <a:bodyPr/>
        <a:lstStyle/>
        <a:p>
          <a:r>
            <a:rPr lang="en-US"/>
            <a:t>School Social Services Parent Engagement (1)</a:t>
          </a:r>
        </a:p>
      </dgm:t>
    </dgm:pt>
    <dgm:pt modelId="{6B5DCF4C-1D83-467B-866B-D175787F12E2}" type="parTrans" cxnId="{B4C3279D-D953-4E97-8424-DFF23B5F99C6}">
      <dgm:prSet/>
      <dgm:spPr/>
      <dgm:t>
        <a:bodyPr/>
        <a:lstStyle/>
        <a:p>
          <a:endParaRPr lang="en-US"/>
        </a:p>
      </dgm:t>
    </dgm:pt>
    <dgm:pt modelId="{C964904A-8A7E-4E50-8788-5328B3906DBE}" type="sibTrans" cxnId="{B4C3279D-D953-4E97-8424-DFF23B5F99C6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9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9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9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D0FD1EBC-623B-4CD2-8A90-73E78129BE04}" type="pres">
      <dgm:prSet presAssocID="{304050F7-2A96-4E5E-82BC-54C62FDA9C6E}" presName="Name37" presStyleLbl="parChTrans1D3" presStyleIdx="0" presStyleCnt="5"/>
      <dgm:spPr/>
    </dgm:pt>
    <dgm:pt modelId="{594C9C9F-763F-4FE6-A438-10B1B0707869}" type="pres">
      <dgm:prSet presAssocID="{938F39DC-FCFF-4469-8C7E-8F5DD55807E3}" presName="hierRoot2" presStyleCnt="0">
        <dgm:presLayoutVars>
          <dgm:hierBranch val="init"/>
        </dgm:presLayoutVars>
      </dgm:prSet>
      <dgm:spPr/>
    </dgm:pt>
    <dgm:pt modelId="{1E0B72AD-2ABA-4A88-B4DD-E866EF873F53}" type="pres">
      <dgm:prSet presAssocID="{938F39DC-FCFF-4469-8C7E-8F5DD55807E3}" presName="rootComposite" presStyleCnt="0"/>
      <dgm:spPr/>
    </dgm:pt>
    <dgm:pt modelId="{56040F4E-DA7B-4695-9E54-982C4D2F711F}" type="pres">
      <dgm:prSet presAssocID="{938F39DC-FCFF-4469-8C7E-8F5DD55807E3}" presName="rootText" presStyleLbl="node1" presStyleIdx="1" presStyleCnt="9">
        <dgm:presLayoutVars>
          <dgm:chMax/>
          <dgm:chPref val="3"/>
        </dgm:presLayoutVars>
      </dgm:prSet>
      <dgm:spPr/>
    </dgm:pt>
    <dgm:pt modelId="{EDE05B2C-F1FD-43B8-82D0-DA26A3CA43B7}" type="pres">
      <dgm:prSet presAssocID="{938F39DC-FCFF-4469-8C7E-8F5DD55807E3}" presName="titleText2" presStyleLbl="fgAcc1" presStyleIdx="1" presStyleCnt="9">
        <dgm:presLayoutVars>
          <dgm:chMax val="0"/>
          <dgm:chPref val="0"/>
        </dgm:presLayoutVars>
      </dgm:prSet>
      <dgm:spPr/>
    </dgm:pt>
    <dgm:pt modelId="{37772B89-A10C-4BA9-9F3E-A17EB9B8972A}" type="pres">
      <dgm:prSet presAssocID="{938F39DC-FCFF-4469-8C7E-8F5DD55807E3}" presName="rootConnector" presStyleLbl="node3" presStyleIdx="0" presStyleCnt="0"/>
      <dgm:spPr/>
    </dgm:pt>
    <dgm:pt modelId="{7CB9A014-9E34-4EDF-AB10-0B886761E7E5}" type="pres">
      <dgm:prSet presAssocID="{938F39DC-FCFF-4469-8C7E-8F5DD55807E3}" presName="hierChild4" presStyleCnt="0"/>
      <dgm:spPr/>
    </dgm:pt>
    <dgm:pt modelId="{21D435E5-F1AF-4A43-86E6-B960C7942922}" type="pres">
      <dgm:prSet presAssocID="{938F39DC-FCFF-4469-8C7E-8F5DD55807E3}" presName="hierChild5" presStyleCnt="0"/>
      <dgm:spPr/>
    </dgm:pt>
    <dgm:pt modelId="{F5EC09C6-4F07-4FFD-B634-E9924E093517}" type="pres">
      <dgm:prSet presAssocID="{762B57B8-54E4-4323-A427-31146FB2A69F}" presName="Name37" presStyleLbl="parChTrans1D3" presStyleIdx="1" presStyleCnt="5"/>
      <dgm:spPr/>
    </dgm:pt>
    <dgm:pt modelId="{CBADDC62-6BBC-436B-95AA-C644546B66FC}" type="pres">
      <dgm:prSet presAssocID="{954629C1-1384-4E86-AD22-5A9D25C0E8E5}" presName="hierRoot2" presStyleCnt="0">
        <dgm:presLayoutVars>
          <dgm:hierBranch val="init"/>
        </dgm:presLayoutVars>
      </dgm:prSet>
      <dgm:spPr/>
    </dgm:pt>
    <dgm:pt modelId="{EB38E6AF-2B95-4B9C-B886-55BF6BE89C84}" type="pres">
      <dgm:prSet presAssocID="{954629C1-1384-4E86-AD22-5A9D25C0E8E5}" presName="rootComposite" presStyleCnt="0"/>
      <dgm:spPr/>
    </dgm:pt>
    <dgm:pt modelId="{AF6B4901-0E2B-41D9-902C-9EA382848786}" type="pres">
      <dgm:prSet presAssocID="{954629C1-1384-4E86-AD22-5A9D25C0E8E5}" presName="rootText" presStyleLbl="node1" presStyleIdx="2" presStyleCnt="9">
        <dgm:presLayoutVars>
          <dgm:chMax/>
          <dgm:chPref val="3"/>
        </dgm:presLayoutVars>
      </dgm:prSet>
      <dgm:spPr/>
    </dgm:pt>
    <dgm:pt modelId="{2A5E322C-CB58-4B9D-BAD4-96E9C7B197C8}" type="pres">
      <dgm:prSet presAssocID="{954629C1-1384-4E86-AD22-5A9D25C0E8E5}" presName="titleText2" presStyleLbl="fgAcc1" presStyleIdx="2" presStyleCnt="9">
        <dgm:presLayoutVars>
          <dgm:chMax val="0"/>
          <dgm:chPref val="0"/>
        </dgm:presLayoutVars>
      </dgm:prSet>
      <dgm:spPr/>
    </dgm:pt>
    <dgm:pt modelId="{1EC9259E-9916-4DCE-86B2-9C6B0CCB47F6}" type="pres">
      <dgm:prSet presAssocID="{954629C1-1384-4E86-AD22-5A9D25C0E8E5}" presName="rootConnector" presStyleLbl="node3" presStyleIdx="0" presStyleCnt="0"/>
      <dgm:spPr/>
    </dgm:pt>
    <dgm:pt modelId="{29FB50AB-6A2D-48BA-909E-50E5E2811F86}" type="pres">
      <dgm:prSet presAssocID="{954629C1-1384-4E86-AD22-5A9D25C0E8E5}" presName="hierChild4" presStyleCnt="0"/>
      <dgm:spPr/>
    </dgm:pt>
    <dgm:pt modelId="{3CD33CAA-57F7-45C6-A2BD-8E7F7984E28A}" type="pres">
      <dgm:prSet presAssocID="{954629C1-1384-4E86-AD22-5A9D25C0E8E5}" presName="hierChild5" presStyleCnt="0"/>
      <dgm:spPr/>
    </dgm:pt>
    <dgm:pt modelId="{895BDF1D-9B72-4BB5-849C-529945975CAF}" type="pres">
      <dgm:prSet presAssocID="{BD1BB1AE-9186-49ED-9C63-F28FEA47C3A7}" presName="Name37" presStyleLbl="parChTrans1D3" presStyleIdx="2" presStyleCnt="5"/>
      <dgm:spPr/>
    </dgm:pt>
    <dgm:pt modelId="{8115360A-5527-418B-8B40-2E1BEA23E557}" type="pres">
      <dgm:prSet presAssocID="{405FD396-9E32-4E9B-A59B-F8DDB1F2BD0C}" presName="hierRoot2" presStyleCnt="0">
        <dgm:presLayoutVars>
          <dgm:hierBranch val="init"/>
        </dgm:presLayoutVars>
      </dgm:prSet>
      <dgm:spPr/>
    </dgm:pt>
    <dgm:pt modelId="{74DDD253-CDD7-423C-9AFB-1B3EBA931A19}" type="pres">
      <dgm:prSet presAssocID="{405FD396-9E32-4E9B-A59B-F8DDB1F2BD0C}" presName="rootComposite" presStyleCnt="0"/>
      <dgm:spPr/>
    </dgm:pt>
    <dgm:pt modelId="{BC97F527-1EB4-4088-B8C3-8DDB068D999F}" type="pres">
      <dgm:prSet presAssocID="{405FD396-9E32-4E9B-A59B-F8DDB1F2BD0C}" presName="rootText" presStyleLbl="node1" presStyleIdx="3" presStyleCnt="9">
        <dgm:presLayoutVars>
          <dgm:chMax/>
          <dgm:chPref val="3"/>
        </dgm:presLayoutVars>
      </dgm:prSet>
      <dgm:spPr/>
    </dgm:pt>
    <dgm:pt modelId="{8DBDBF4B-CF4D-4E94-B5E3-0912EC1675DB}" type="pres">
      <dgm:prSet presAssocID="{405FD396-9E32-4E9B-A59B-F8DDB1F2BD0C}" presName="titleText2" presStyleLbl="fgAcc1" presStyleIdx="3" presStyleCnt="9">
        <dgm:presLayoutVars>
          <dgm:chMax val="0"/>
          <dgm:chPref val="0"/>
        </dgm:presLayoutVars>
      </dgm:prSet>
      <dgm:spPr/>
    </dgm:pt>
    <dgm:pt modelId="{916E1DD0-B946-4A60-8247-95BF34A77801}" type="pres">
      <dgm:prSet presAssocID="{405FD396-9E32-4E9B-A59B-F8DDB1F2BD0C}" presName="rootConnector" presStyleLbl="node3" presStyleIdx="0" presStyleCnt="0"/>
      <dgm:spPr/>
    </dgm:pt>
    <dgm:pt modelId="{B124252B-7C99-42A2-A534-6A74EEBCCDA8}" type="pres">
      <dgm:prSet presAssocID="{405FD396-9E32-4E9B-A59B-F8DDB1F2BD0C}" presName="hierChild4" presStyleCnt="0"/>
      <dgm:spPr/>
    </dgm:pt>
    <dgm:pt modelId="{E0E9179F-CDC5-4E7D-AB14-29DB58B456B4}" type="pres">
      <dgm:prSet presAssocID="{405FD396-9E32-4E9B-A59B-F8DDB1F2BD0C}" presName="hierChild5" presStyleCnt="0"/>
      <dgm:spPr/>
    </dgm:pt>
    <dgm:pt modelId="{EE7D9C5A-30B7-433F-8E48-84FC736FE149}" type="pres">
      <dgm:prSet presAssocID="{A31172C2-5124-4286-8266-A9437E4F3B12}" presName="Name37" presStyleLbl="parChTrans1D3" presStyleIdx="3" presStyleCnt="5"/>
      <dgm:spPr/>
    </dgm:pt>
    <dgm:pt modelId="{A94EE729-7029-40A0-AC95-ADE66152B5C1}" type="pres">
      <dgm:prSet presAssocID="{EED41EF7-8797-4C48-ABAD-4170F66A2541}" presName="hierRoot2" presStyleCnt="0">
        <dgm:presLayoutVars>
          <dgm:hierBranch val="init"/>
        </dgm:presLayoutVars>
      </dgm:prSet>
      <dgm:spPr/>
    </dgm:pt>
    <dgm:pt modelId="{4971A228-650A-47DF-B4E7-10DA40394892}" type="pres">
      <dgm:prSet presAssocID="{EED41EF7-8797-4C48-ABAD-4170F66A2541}" presName="rootComposite" presStyleCnt="0"/>
      <dgm:spPr/>
    </dgm:pt>
    <dgm:pt modelId="{07E36C4A-1787-4880-92BF-D51D9C0DC0B1}" type="pres">
      <dgm:prSet presAssocID="{EED41EF7-8797-4C48-ABAD-4170F66A2541}" presName="rootText" presStyleLbl="node1" presStyleIdx="4" presStyleCnt="9">
        <dgm:presLayoutVars>
          <dgm:chMax/>
          <dgm:chPref val="3"/>
        </dgm:presLayoutVars>
      </dgm:prSet>
      <dgm:spPr/>
    </dgm:pt>
    <dgm:pt modelId="{2FC56CD8-0212-404B-B4C2-B8AC53A74241}" type="pres">
      <dgm:prSet presAssocID="{EED41EF7-8797-4C48-ABAD-4170F66A2541}" presName="titleText2" presStyleLbl="fgAcc1" presStyleIdx="4" presStyleCnt="9" custLinFactNeighborX="2569" custLinFactNeighborY="8035">
        <dgm:presLayoutVars>
          <dgm:chMax val="0"/>
          <dgm:chPref val="0"/>
        </dgm:presLayoutVars>
      </dgm:prSet>
      <dgm:spPr/>
    </dgm:pt>
    <dgm:pt modelId="{F0B16B24-C9B5-40C8-8331-4B3ACD10CD8D}" type="pres">
      <dgm:prSet presAssocID="{EED41EF7-8797-4C48-ABAD-4170F66A2541}" presName="rootConnector" presStyleLbl="node3" presStyleIdx="0" presStyleCnt="0"/>
      <dgm:spPr/>
    </dgm:pt>
    <dgm:pt modelId="{36D048CA-AA17-4B60-A11A-D08F4E413A74}" type="pres">
      <dgm:prSet presAssocID="{EED41EF7-8797-4C48-ABAD-4170F66A2541}" presName="hierChild4" presStyleCnt="0"/>
      <dgm:spPr/>
    </dgm:pt>
    <dgm:pt modelId="{61D065D2-E216-44C8-A5A7-B2B6AAD4C371}" type="pres">
      <dgm:prSet presAssocID="{56762C15-1DC3-421E-985E-41C7561DAA61}" presName="Name37" presStyleLbl="parChTrans1D4" presStyleIdx="0" presStyleCnt="3"/>
      <dgm:spPr/>
    </dgm:pt>
    <dgm:pt modelId="{92C700EA-ECD7-4AC9-AFC9-66EE9CD6A666}" type="pres">
      <dgm:prSet presAssocID="{8A9890C7-F8FC-433E-A113-6702E083C961}" presName="hierRoot2" presStyleCnt="0">
        <dgm:presLayoutVars>
          <dgm:hierBranch val="init"/>
        </dgm:presLayoutVars>
      </dgm:prSet>
      <dgm:spPr/>
    </dgm:pt>
    <dgm:pt modelId="{7A0CBB81-47A2-4E5C-AAC2-6429A0686C38}" type="pres">
      <dgm:prSet presAssocID="{8A9890C7-F8FC-433E-A113-6702E083C961}" presName="rootComposite" presStyleCnt="0"/>
      <dgm:spPr/>
    </dgm:pt>
    <dgm:pt modelId="{D0BEA0B0-3E45-4600-BA5D-45C562EF7404}" type="pres">
      <dgm:prSet presAssocID="{8A9890C7-F8FC-433E-A113-6702E083C961}" presName="rootText" presStyleLbl="node1" presStyleIdx="5" presStyleCnt="9">
        <dgm:presLayoutVars>
          <dgm:chMax/>
          <dgm:chPref val="3"/>
        </dgm:presLayoutVars>
      </dgm:prSet>
      <dgm:spPr/>
    </dgm:pt>
    <dgm:pt modelId="{083F9691-9B10-45FE-B1AB-7F2C55E97C96}" type="pres">
      <dgm:prSet presAssocID="{8A9890C7-F8FC-433E-A113-6702E083C961}" presName="titleText2" presStyleLbl="fgAcc1" presStyleIdx="5" presStyleCnt="9">
        <dgm:presLayoutVars>
          <dgm:chMax val="0"/>
          <dgm:chPref val="0"/>
        </dgm:presLayoutVars>
      </dgm:prSet>
      <dgm:spPr/>
    </dgm:pt>
    <dgm:pt modelId="{AC371706-75B1-4A64-88DF-ADEB9B923E9A}" type="pres">
      <dgm:prSet presAssocID="{8A9890C7-F8FC-433E-A113-6702E083C961}" presName="rootConnector" presStyleLbl="node4" presStyleIdx="0" presStyleCnt="0"/>
      <dgm:spPr/>
    </dgm:pt>
    <dgm:pt modelId="{B1AD9098-3E55-47A2-8866-C54662325F14}" type="pres">
      <dgm:prSet presAssocID="{8A9890C7-F8FC-433E-A113-6702E083C961}" presName="hierChild4" presStyleCnt="0"/>
      <dgm:spPr/>
    </dgm:pt>
    <dgm:pt modelId="{2344E501-E7CD-4FF8-9D04-07C5146CEA4A}" type="pres">
      <dgm:prSet presAssocID="{8A9890C7-F8FC-433E-A113-6702E083C961}" presName="hierChild5" presStyleCnt="0"/>
      <dgm:spPr/>
    </dgm:pt>
    <dgm:pt modelId="{3F1D8CB9-46AA-4A75-9288-DC41ED2FC192}" type="pres">
      <dgm:prSet presAssocID="{3B9AA8DC-9B5E-4A3C-AA21-25C42A5AE5F2}" presName="Name37" presStyleLbl="parChTrans1D4" presStyleIdx="1" presStyleCnt="3"/>
      <dgm:spPr/>
    </dgm:pt>
    <dgm:pt modelId="{009365CE-7F14-4AFF-A451-8B64DF19461E}" type="pres">
      <dgm:prSet presAssocID="{3946ECA4-FB07-409D-A351-7B9FA1D478AE}" presName="hierRoot2" presStyleCnt="0">
        <dgm:presLayoutVars>
          <dgm:hierBranch val="init"/>
        </dgm:presLayoutVars>
      </dgm:prSet>
      <dgm:spPr/>
    </dgm:pt>
    <dgm:pt modelId="{085249AA-627C-4AA5-910B-52B646BBF3E8}" type="pres">
      <dgm:prSet presAssocID="{3946ECA4-FB07-409D-A351-7B9FA1D478AE}" presName="rootComposite" presStyleCnt="0"/>
      <dgm:spPr/>
    </dgm:pt>
    <dgm:pt modelId="{246A7879-6C95-4402-91D2-B5879C220CEB}" type="pres">
      <dgm:prSet presAssocID="{3946ECA4-FB07-409D-A351-7B9FA1D478AE}" presName="rootText" presStyleLbl="node1" presStyleIdx="6" presStyleCnt="9">
        <dgm:presLayoutVars>
          <dgm:chMax/>
          <dgm:chPref val="3"/>
        </dgm:presLayoutVars>
      </dgm:prSet>
      <dgm:spPr/>
    </dgm:pt>
    <dgm:pt modelId="{AD1C8D16-0615-47D0-AEE8-CD3E99706CF8}" type="pres">
      <dgm:prSet presAssocID="{3946ECA4-FB07-409D-A351-7B9FA1D478AE}" presName="titleText2" presStyleLbl="fgAcc1" presStyleIdx="6" presStyleCnt="9">
        <dgm:presLayoutVars>
          <dgm:chMax val="0"/>
          <dgm:chPref val="0"/>
        </dgm:presLayoutVars>
      </dgm:prSet>
      <dgm:spPr/>
    </dgm:pt>
    <dgm:pt modelId="{4192AD76-165C-4F94-81E7-0043488EF636}" type="pres">
      <dgm:prSet presAssocID="{3946ECA4-FB07-409D-A351-7B9FA1D478AE}" presName="rootConnector" presStyleLbl="node4" presStyleIdx="0" presStyleCnt="0"/>
      <dgm:spPr/>
    </dgm:pt>
    <dgm:pt modelId="{FA814B69-93AA-4BCE-BC1F-23F44113F1B1}" type="pres">
      <dgm:prSet presAssocID="{3946ECA4-FB07-409D-A351-7B9FA1D478AE}" presName="hierChild4" presStyleCnt="0"/>
      <dgm:spPr/>
    </dgm:pt>
    <dgm:pt modelId="{C9AF2B9A-FF55-445F-A6E8-A1CFDBB01749}" type="pres">
      <dgm:prSet presAssocID="{3946ECA4-FB07-409D-A351-7B9FA1D478AE}" presName="hierChild5" presStyleCnt="0"/>
      <dgm:spPr/>
    </dgm:pt>
    <dgm:pt modelId="{BA595F27-19D3-4FD2-AEDB-9B4AD83008FA}" type="pres">
      <dgm:prSet presAssocID="{6B5DCF4C-1D83-467B-866B-D175787F12E2}" presName="Name37" presStyleLbl="parChTrans1D4" presStyleIdx="2" presStyleCnt="3"/>
      <dgm:spPr/>
    </dgm:pt>
    <dgm:pt modelId="{316B5FB8-29CC-46D0-ACD6-74EE9E645BB9}" type="pres">
      <dgm:prSet presAssocID="{56821B8C-4D2C-46DA-AA0B-10A5FC4AD438}" presName="hierRoot2" presStyleCnt="0">
        <dgm:presLayoutVars>
          <dgm:hierBranch val="init"/>
        </dgm:presLayoutVars>
      </dgm:prSet>
      <dgm:spPr/>
    </dgm:pt>
    <dgm:pt modelId="{F9AFBB9D-94DC-45A4-99DC-F289D0CAA268}" type="pres">
      <dgm:prSet presAssocID="{56821B8C-4D2C-46DA-AA0B-10A5FC4AD438}" presName="rootComposite" presStyleCnt="0"/>
      <dgm:spPr/>
    </dgm:pt>
    <dgm:pt modelId="{883B413A-AB1E-4E3F-8369-962D8AD4D0F0}" type="pres">
      <dgm:prSet presAssocID="{56821B8C-4D2C-46DA-AA0B-10A5FC4AD438}" presName="rootText" presStyleLbl="node1" presStyleIdx="7" presStyleCnt="9">
        <dgm:presLayoutVars>
          <dgm:chMax/>
          <dgm:chPref val="3"/>
        </dgm:presLayoutVars>
      </dgm:prSet>
      <dgm:spPr/>
    </dgm:pt>
    <dgm:pt modelId="{35B6C19F-361E-477B-847D-08A2FF9A64E5}" type="pres">
      <dgm:prSet presAssocID="{56821B8C-4D2C-46DA-AA0B-10A5FC4AD438}" presName="titleText2" presStyleLbl="fgAcc1" presStyleIdx="7" presStyleCnt="9">
        <dgm:presLayoutVars>
          <dgm:chMax val="0"/>
          <dgm:chPref val="0"/>
        </dgm:presLayoutVars>
      </dgm:prSet>
      <dgm:spPr/>
    </dgm:pt>
    <dgm:pt modelId="{3E797125-3FDD-4375-B913-10A14F3F16B6}" type="pres">
      <dgm:prSet presAssocID="{56821B8C-4D2C-46DA-AA0B-10A5FC4AD438}" presName="rootConnector" presStyleLbl="node4" presStyleIdx="0" presStyleCnt="0"/>
      <dgm:spPr/>
    </dgm:pt>
    <dgm:pt modelId="{93057224-17CD-44CB-AB27-10A60C094CDE}" type="pres">
      <dgm:prSet presAssocID="{56821B8C-4D2C-46DA-AA0B-10A5FC4AD438}" presName="hierChild4" presStyleCnt="0"/>
      <dgm:spPr/>
    </dgm:pt>
    <dgm:pt modelId="{C0E8483E-D0BF-4631-9937-C133EEEDB34B}" type="pres">
      <dgm:prSet presAssocID="{56821B8C-4D2C-46DA-AA0B-10A5FC4AD438}" presName="hierChild5" presStyleCnt="0"/>
      <dgm:spPr/>
    </dgm:pt>
    <dgm:pt modelId="{7D578A7C-D922-406C-BC1C-D531C09E2285}" type="pres">
      <dgm:prSet presAssocID="{EED41EF7-8797-4C48-ABAD-4170F66A2541}" presName="hierChild5" presStyleCnt="0"/>
      <dgm:spPr/>
    </dgm:pt>
    <dgm:pt modelId="{0C24B9D8-1BEC-4E48-90E2-A75491A1B207}" type="pres">
      <dgm:prSet presAssocID="{C153F864-9C98-434A-98E7-374E73E12EEB}" presName="Name37" presStyleLbl="parChTrans1D3" presStyleIdx="4" presStyleCnt="5"/>
      <dgm:spPr/>
    </dgm:pt>
    <dgm:pt modelId="{52250CB2-A330-47C9-B288-4BF4163D728C}" type="pres">
      <dgm:prSet presAssocID="{1C317CEB-16C4-41F9-B24B-03A67BA3A5A2}" presName="hierRoot2" presStyleCnt="0">
        <dgm:presLayoutVars>
          <dgm:hierBranch val="init"/>
        </dgm:presLayoutVars>
      </dgm:prSet>
      <dgm:spPr/>
    </dgm:pt>
    <dgm:pt modelId="{65253AE1-590F-4ADB-9BB3-E21D92821242}" type="pres">
      <dgm:prSet presAssocID="{1C317CEB-16C4-41F9-B24B-03A67BA3A5A2}" presName="rootComposite" presStyleCnt="0"/>
      <dgm:spPr/>
    </dgm:pt>
    <dgm:pt modelId="{B5E3B3C4-D575-4D6B-A813-37DC3DD6143C}" type="pres">
      <dgm:prSet presAssocID="{1C317CEB-16C4-41F9-B24B-03A67BA3A5A2}" presName="rootText" presStyleLbl="node1" presStyleIdx="8" presStyleCnt="9">
        <dgm:presLayoutVars>
          <dgm:chMax/>
          <dgm:chPref val="3"/>
        </dgm:presLayoutVars>
      </dgm:prSet>
      <dgm:spPr/>
    </dgm:pt>
    <dgm:pt modelId="{A76D85F4-A026-4F24-BB3C-5AC474504CF3}" type="pres">
      <dgm:prSet presAssocID="{1C317CEB-16C4-41F9-B24B-03A67BA3A5A2}" presName="titleText2" presStyleLbl="fgAcc1" presStyleIdx="8" presStyleCnt="9">
        <dgm:presLayoutVars>
          <dgm:chMax val="0"/>
          <dgm:chPref val="0"/>
        </dgm:presLayoutVars>
      </dgm:prSet>
      <dgm:spPr/>
    </dgm:pt>
    <dgm:pt modelId="{E5E264E9-789F-4BE0-BC40-02F6C7B0CA11}" type="pres">
      <dgm:prSet presAssocID="{1C317CEB-16C4-41F9-B24B-03A67BA3A5A2}" presName="rootConnector" presStyleLbl="node3" presStyleIdx="0" presStyleCnt="0"/>
      <dgm:spPr/>
    </dgm:pt>
    <dgm:pt modelId="{444CB34C-A757-4C52-88FF-BE85CFD1C09B}" type="pres">
      <dgm:prSet presAssocID="{1C317CEB-16C4-41F9-B24B-03A67BA3A5A2}" presName="hierChild4" presStyleCnt="0"/>
      <dgm:spPr/>
    </dgm:pt>
    <dgm:pt modelId="{AD0B12FC-BAA3-4947-AD60-34034D55C196}" type="pres">
      <dgm:prSet presAssocID="{1C317CEB-16C4-41F9-B24B-03A67BA3A5A2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12ACB704-2D87-4A8B-9430-7A74F478EC67}" type="presOf" srcId="{D4C5138B-42F1-4C84-992D-E930464C2CC8}" destId="{A76D85F4-A026-4F24-BB3C-5AC474504CF3}" srcOrd="0" destOrd="0" presId="urn:microsoft.com/office/officeart/2008/layout/NameandTitleOrganizationalChart"/>
    <dgm:cxn modelId="{7B68EE09-AC85-4212-BA16-8A38E0CE5017}" type="presOf" srcId="{EED41EF7-8797-4C48-ABAD-4170F66A2541}" destId="{F0B16B24-C9B5-40C8-8331-4B3ACD10CD8D}" srcOrd="1" destOrd="0" presId="urn:microsoft.com/office/officeart/2008/layout/NameandTitleOrganizationalChart"/>
    <dgm:cxn modelId="{8A774118-406D-415C-8B43-ECE195CBFDA9}" type="presOf" srcId="{1C317CEB-16C4-41F9-B24B-03A67BA3A5A2}" destId="{E5E264E9-789F-4BE0-BC40-02F6C7B0CA11}" srcOrd="1" destOrd="0" presId="urn:microsoft.com/office/officeart/2008/layout/NameandTitleOrganizationalChart"/>
    <dgm:cxn modelId="{63969418-583E-4745-BF07-3468F256FA12}" type="presOf" srcId="{6A078959-1F7A-4AE3-AFA4-E2B82EFBBEDC}" destId="{083F9691-9B10-45FE-B1AB-7F2C55E97C96}" srcOrd="0" destOrd="0" presId="urn:microsoft.com/office/officeart/2008/layout/NameandTitleOrganizationalChart"/>
    <dgm:cxn modelId="{2AF58320-84DE-4DC1-ACDA-1FB5040003EF}" type="presOf" srcId="{5CCDD0DB-3A04-4F66-8623-246782B46CD1}" destId="{AD1C8D16-0615-47D0-AEE8-CD3E99706CF8}" srcOrd="0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386D422C-F851-4372-8092-2FC68040085F}" type="presOf" srcId="{56821B8C-4D2C-46DA-AA0B-10A5FC4AD438}" destId="{883B413A-AB1E-4E3F-8369-962D8AD4D0F0}" srcOrd="0" destOrd="0" presId="urn:microsoft.com/office/officeart/2008/layout/NameandTitleOrganizationalChart"/>
    <dgm:cxn modelId="{BD24072E-35FC-4652-98CF-F7BF521A4E78}" type="presOf" srcId="{EED41EF7-8797-4C48-ABAD-4170F66A2541}" destId="{07E36C4A-1787-4880-92BF-D51D9C0DC0B1}" srcOrd="0" destOrd="0" presId="urn:microsoft.com/office/officeart/2008/layout/NameandTitleOrganizationalChart"/>
    <dgm:cxn modelId="{9E5C4132-B159-4173-A2C8-21098BC2CAB6}" type="presOf" srcId="{405FD396-9E32-4E9B-A59B-F8DDB1F2BD0C}" destId="{BC97F527-1EB4-4088-B8C3-8DDB068D999F}" srcOrd="0" destOrd="0" presId="urn:microsoft.com/office/officeart/2008/layout/NameandTitleOrganizationalChart"/>
    <dgm:cxn modelId="{117FCC36-3145-4916-BC84-5E7D7E2CAB44}" srcId="{2DAC0C1A-6DE3-4A8F-8189-CAEF01905A93}" destId="{EED41EF7-8797-4C48-ABAD-4170F66A2541}" srcOrd="3" destOrd="0" parTransId="{A31172C2-5124-4286-8266-A9437E4F3B12}" sibTransId="{61C86515-0837-4CBE-8A59-D0523B1A9E1E}"/>
    <dgm:cxn modelId="{B584D23D-ED84-414D-8CBD-2873EEFA7591}" type="presOf" srcId="{478DFC8C-0BD5-46A7-A619-205B276923A9}" destId="{EDE05B2C-F1FD-43B8-82D0-DA26A3CA43B7}" srcOrd="0" destOrd="0" presId="urn:microsoft.com/office/officeart/2008/layout/NameandTitleOrganizationalChart"/>
    <dgm:cxn modelId="{DB36C05F-FC46-49FC-815F-291EE93293BC}" type="presOf" srcId="{468E3DCA-93CA-4531-AE49-DA12E1D4A7CE}" destId="{2A5E322C-CB58-4B9D-BAD4-96E9C7B197C8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5A066341-8055-4AD9-A255-C6F44E534A4B}" type="presOf" srcId="{C964904A-8A7E-4E50-8788-5328B3906DBE}" destId="{35B6C19F-361E-477B-847D-08A2FF9A64E5}" srcOrd="0" destOrd="0" presId="urn:microsoft.com/office/officeart/2008/layout/NameandTitleOrganizationalChart"/>
    <dgm:cxn modelId="{3D74B143-7838-454C-8D90-B37F600E1A0C}" type="presOf" srcId="{56762C15-1DC3-421E-985E-41C7561DAA61}" destId="{61D065D2-E216-44C8-A5A7-B2B6AAD4C371}" srcOrd="0" destOrd="0" presId="urn:microsoft.com/office/officeart/2008/layout/NameandTitleOrganizationalChart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3C84AC45-ED94-4724-8B4B-EEC2159D58CB}" type="presOf" srcId="{762B57B8-54E4-4323-A427-31146FB2A69F}" destId="{F5EC09C6-4F07-4FFD-B634-E9924E093517}" srcOrd="0" destOrd="0" presId="urn:microsoft.com/office/officeart/2008/layout/NameandTitleOrganizationalChart"/>
    <dgm:cxn modelId="{A169EF48-C4B8-4704-A363-010E6E934145}" type="presOf" srcId="{1C317CEB-16C4-41F9-B24B-03A67BA3A5A2}" destId="{B5E3B3C4-D575-4D6B-A813-37DC3DD6143C}" srcOrd="0" destOrd="0" presId="urn:microsoft.com/office/officeart/2008/layout/NameandTitleOrganizationalChart"/>
    <dgm:cxn modelId="{90D5564D-E27E-4F2E-895E-3FB27D6969F1}" type="presOf" srcId="{954629C1-1384-4E86-AD22-5A9D25C0E8E5}" destId="{1EC9259E-9916-4DCE-86B2-9C6B0CCB47F6}" srcOrd="1" destOrd="0" presId="urn:microsoft.com/office/officeart/2008/layout/NameandTitleOrganizationalChart"/>
    <dgm:cxn modelId="{B021744E-906C-4826-B61E-51777539A343}" type="presOf" srcId="{405FD396-9E32-4E9B-A59B-F8DDB1F2BD0C}" destId="{916E1DD0-B946-4A60-8247-95BF34A77801}" srcOrd="1" destOrd="0" presId="urn:microsoft.com/office/officeart/2008/layout/NameandTitleOrganizationalChart"/>
    <dgm:cxn modelId="{B990D24E-81E8-4DD8-B221-F7497582C2AE}" type="presOf" srcId="{304050F7-2A96-4E5E-82BC-54C62FDA9C6E}" destId="{D0FD1EBC-623B-4CD2-8A90-73E78129BE04}" srcOrd="0" destOrd="0" presId="urn:microsoft.com/office/officeart/2008/layout/NameandTitleOrganizationalChart"/>
    <dgm:cxn modelId="{413AEE4E-C866-438F-9D86-F271E1F04DE6}" type="presOf" srcId="{8A9890C7-F8FC-433E-A113-6702E083C961}" destId="{D0BEA0B0-3E45-4600-BA5D-45C562EF7404}" srcOrd="0" destOrd="0" presId="urn:microsoft.com/office/officeart/2008/layout/NameandTitleOrganizationalChart"/>
    <dgm:cxn modelId="{3F3C4F71-C7A2-4EF6-92B6-BB224FB69AD0}" type="presOf" srcId="{3B9AA8DC-9B5E-4A3C-AA21-25C42A5AE5F2}" destId="{3F1D8CB9-46AA-4A75-9288-DC41ED2FC192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A3B0C972-E58E-4A82-BAEC-256659F75D27}" srcId="{EED41EF7-8797-4C48-ABAD-4170F66A2541}" destId="{8A9890C7-F8FC-433E-A113-6702E083C961}" srcOrd="0" destOrd="0" parTransId="{56762C15-1DC3-421E-985E-41C7561DAA61}" sibTransId="{6A078959-1F7A-4AE3-AFA4-E2B82EFBBEDC}"/>
    <dgm:cxn modelId="{9569CC52-1B88-4E01-A14B-301365470A4B}" type="presOf" srcId="{C153F864-9C98-434A-98E7-374E73E12EEB}" destId="{0C24B9D8-1BEC-4E48-90E2-A75491A1B207}" srcOrd="0" destOrd="0" presId="urn:microsoft.com/office/officeart/2008/layout/NameandTitleOrganizationalChart"/>
    <dgm:cxn modelId="{BE94087A-725D-419E-992C-9F8FA87EDEE8}" type="presOf" srcId="{3946ECA4-FB07-409D-A351-7B9FA1D478AE}" destId="{4192AD76-165C-4F94-81E7-0043488EF636}" srcOrd="1" destOrd="0" presId="urn:microsoft.com/office/officeart/2008/layout/NameandTitleOrganizationalChart"/>
    <dgm:cxn modelId="{E30F797E-906A-4BE8-B3FA-2D327FE12B46}" srcId="{2DAC0C1A-6DE3-4A8F-8189-CAEF01905A93}" destId="{938F39DC-FCFF-4469-8C7E-8F5DD55807E3}" srcOrd="0" destOrd="0" parTransId="{304050F7-2A96-4E5E-82BC-54C62FDA9C6E}" sibTransId="{478DFC8C-0BD5-46A7-A619-205B276923A9}"/>
    <dgm:cxn modelId="{5BE3E989-6743-41B0-AFC9-018292458AB5}" srcId="{2DAC0C1A-6DE3-4A8F-8189-CAEF01905A93}" destId="{1C317CEB-16C4-41F9-B24B-03A67BA3A5A2}" srcOrd="4" destOrd="0" parTransId="{C153F864-9C98-434A-98E7-374E73E12EEB}" sibTransId="{D4C5138B-42F1-4C84-992D-E930464C2CC8}"/>
    <dgm:cxn modelId="{B483E78D-D381-4699-B48D-5FA6A07EAA30}" type="presOf" srcId="{3946ECA4-FB07-409D-A351-7B9FA1D478AE}" destId="{246A7879-6C95-4402-91D2-B5879C220CEB}" srcOrd="0" destOrd="0" presId="urn:microsoft.com/office/officeart/2008/layout/NameandTitleOrganizationalChart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586B0D91-20CA-4307-A751-21239AA87FFA}" type="presOf" srcId="{938F39DC-FCFF-4469-8C7E-8F5DD55807E3}" destId="{56040F4E-DA7B-4695-9E54-982C4D2F711F}" srcOrd="0" destOrd="0" presId="urn:microsoft.com/office/officeart/2008/layout/NameandTitleOrganizationalChart"/>
    <dgm:cxn modelId="{9835F196-A7E1-40FB-BB51-C46E4EB5165E}" type="presOf" srcId="{61C86515-0837-4CBE-8A59-D0523B1A9E1E}" destId="{2FC56CD8-0212-404B-B4C2-B8AC53A74241}" srcOrd="0" destOrd="0" presId="urn:microsoft.com/office/officeart/2008/layout/NameandTitleOrganizationalChart"/>
    <dgm:cxn modelId="{82D1D29A-70B3-4B9F-965D-AD95F7A9662B}" type="presOf" srcId="{1B064282-6571-4368-BE94-96F422E6BDF0}" destId="{8DBDBF4B-CF4D-4E94-B5E3-0912EC1675DB}" srcOrd="0" destOrd="0" presId="urn:microsoft.com/office/officeart/2008/layout/NameandTitleOrganizationalChart"/>
    <dgm:cxn modelId="{B4C3279D-D953-4E97-8424-DFF23B5F99C6}" srcId="{EED41EF7-8797-4C48-ABAD-4170F66A2541}" destId="{56821B8C-4D2C-46DA-AA0B-10A5FC4AD438}" srcOrd="2" destOrd="0" parTransId="{6B5DCF4C-1D83-467B-866B-D175787F12E2}" sibTransId="{C964904A-8A7E-4E50-8788-5328B3906DBE}"/>
    <dgm:cxn modelId="{05EBA8A1-D47E-45A1-AAC3-2BDEF2357456}" type="presOf" srcId="{938F39DC-FCFF-4469-8C7E-8F5DD55807E3}" destId="{37772B89-A10C-4BA9-9F3E-A17EB9B8972A}" srcOrd="1" destOrd="0" presId="urn:microsoft.com/office/officeart/2008/layout/NameandTitleOrganizationalChart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CD53ADA3-7E5B-4211-9C8D-C111AB05896F}" type="presOf" srcId="{BD1BB1AE-9186-49ED-9C63-F28FEA47C3A7}" destId="{895BDF1D-9B72-4BB5-849C-529945975CAF}" srcOrd="0" destOrd="0" presId="urn:microsoft.com/office/officeart/2008/layout/NameandTitleOrganizationalChart"/>
    <dgm:cxn modelId="{DBDA5FA8-D8E0-433D-B300-233076776617}" type="presOf" srcId="{954629C1-1384-4E86-AD22-5A9D25C0E8E5}" destId="{AF6B4901-0E2B-41D9-902C-9EA382848786}" srcOrd="0" destOrd="0" presId="urn:microsoft.com/office/officeart/2008/layout/NameandTitleOrganizationalChart"/>
    <dgm:cxn modelId="{A6F012AC-5B73-45E8-ABE0-786D52722117}" type="presOf" srcId="{A31172C2-5124-4286-8266-A9437E4F3B12}" destId="{EE7D9C5A-30B7-433F-8E48-84FC736FE149}" srcOrd="0" destOrd="0" presId="urn:microsoft.com/office/officeart/2008/layout/NameandTitleOrganizationalChart"/>
    <dgm:cxn modelId="{0EB83DB2-0BA2-492E-AC25-5DDC1919A9FF}" type="presOf" srcId="{56821B8C-4D2C-46DA-AA0B-10A5FC4AD438}" destId="{3E797125-3FDD-4375-B913-10A14F3F16B6}" srcOrd="1" destOrd="0" presId="urn:microsoft.com/office/officeart/2008/layout/NameandTitleOrganizationalChart"/>
    <dgm:cxn modelId="{B4C38CC3-2D60-482B-BB5B-2F2E3B9E031A}" srcId="{EED41EF7-8797-4C48-ABAD-4170F66A2541}" destId="{3946ECA4-FB07-409D-A351-7B9FA1D478AE}" srcOrd="1" destOrd="0" parTransId="{3B9AA8DC-9B5E-4A3C-AA21-25C42A5AE5F2}" sibTransId="{5CCDD0DB-3A04-4F66-8623-246782B46CD1}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1B1538CE-4B74-427F-BC55-94B0F4BF2782}" srcId="{2DAC0C1A-6DE3-4A8F-8189-CAEF01905A93}" destId="{954629C1-1384-4E86-AD22-5A9D25C0E8E5}" srcOrd="1" destOrd="0" parTransId="{762B57B8-54E4-4323-A427-31146FB2A69F}" sibTransId="{468E3DCA-93CA-4531-AE49-DA12E1D4A7CE}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61D4E5DA-305C-46AF-987F-008CCB3518AA}" type="presOf" srcId="{6B5DCF4C-1D83-467B-866B-D175787F12E2}" destId="{BA595F27-19D3-4FD2-AEDB-9B4AD83008FA}" srcOrd="0" destOrd="0" presId="urn:microsoft.com/office/officeart/2008/layout/NameandTitleOrganizationalChart"/>
    <dgm:cxn modelId="{358EBDE5-1160-4964-B3EF-750342A68BD7}" srcId="{2DAC0C1A-6DE3-4A8F-8189-CAEF01905A93}" destId="{405FD396-9E32-4E9B-A59B-F8DDB1F2BD0C}" srcOrd="2" destOrd="0" parTransId="{BD1BB1AE-9186-49ED-9C63-F28FEA47C3A7}" sibTransId="{1B064282-6571-4368-BE94-96F422E6BDF0}"/>
    <dgm:cxn modelId="{F64DD2EC-A7B2-4232-A0FD-1D4C196CDDBD}" type="presOf" srcId="{8A9890C7-F8FC-433E-A113-6702E083C961}" destId="{AC371706-75B1-4A64-88DF-ADEB9B923E9A}" srcOrd="1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60379084-BEC5-4596-B9D5-B17B12DA9984}" type="presParOf" srcId="{8A7BB7E3-FFBE-4841-949A-79B05CC827BE}" destId="{D0FD1EBC-623B-4CD2-8A90-73E78129BE04}" srcOrd="0" destOrd="0" presId="urn:microsoft.com/office/officeart/2008/layout/NameandTitleOrganizationalChart"/>
    <dgm:cxn modelId="{AC92DA86-8C20-412A-BC07-067F468CAF8D}" type="presParOf" srcId="{8A7BB7E3-FFBE-4841-949A-79B05CC827BE}" destId="{594C9C9F-763F-4FE6-A438-10B1B0707869}" srcOrd="1" destOrd="0" presId="urn:microsoft.com/office/officeart/2008/layout/NameandTitleOrganizationalChart"/>
    <dgm:cxn modelId="{643F24AD-9D35-4805-9326-369379F36A16}" type="presParOf" srcId="{594C9C9F-763F-4FE6-A438-10B1B0707869}" destId="{1E0B72AD-2ABA-4A88-B4DD-E866EF873F53}" srcOrd="0" destOrd="0" presId="urn:microsoft.com/office/officeart/2008/layout/NameandTitleOrganizationalChart"/>
    <dgm:cxn modelId="{DA459934-F29F-4D57-8E78-6016769C2BE2}" type="presParOf" srcId="{1E0B72AD-2ABA-4A88-B4DD-E866EF873F53}" destId="{56040F4E-DA7B-4695-9E54-982C4D2F711F}" srcOrd="0" destOrd="0" presId="urn:microsoft.com/office/officeart/2008/layout/NameandTitleOrganizationalChart"/>
    <dgm:cxn modelId="{46799AB1-B2DB-4A64-B151-912325EB5D92}" type="presParOf" srcId="{1E0B72AD-2ABA-4A88-B4DD-E866EF873F53}" destId="{EDE05B2C-F1FD-43B8-82D0-DA26A3CA43B7}" srcOrd="1" destOrd="0" presId="urn:microsoft.com/office/officeart/2008/layout/NameandTitleOrganizationalChart"/>
    <dgm:cxn modelId="{E43FABDF-8345-41E9-BDB1-016D52E20395}" type="presParOf" srcId="{1E0B72AD-2ABA-4A88-B4DD-E866EF873F53}" destId="{37772B89-A10C-4BA9-9F3E-A17EB9B8972A}" srcOrd="2" destOrd="0" presId="urn:microsoft.com/office/officeart/2008/layout/NameandTitleOrganizationalChart"/>
    <dgm:cxn modelId="{B3FA84F8-8A0D-47E7-9CFE-171A441C2465}" type="presParOf" srcId="{594C9C9F-763F-4FE6-A438-10B1B0707869}" destId="{7CB9A014-9E34-4EDF-AB10-0B886761E7E5}" srcOrd="1" destOrd="0" presId="urn:microsoft.com/office/officeart/2008/layout/NameandTitleOrganizationalChart"/>
    <dgm:cxn modelId="{3FB668D3-944A-42AA-91F5-558AAE64C2BC}" type="presParOf" srcId="{594C9C9F-763F-4FE6-A438-10B1B0707869}" destId="{21D435E5-F1AF-4A43-86E6-B960C7942922}" srcOrd="2" destOrd="0" presId="urn:microsoft.com/office/officeart/2008/layout/NameandTitleOrganizationalChart"/>
    <dgm:cxn modelId="{8ADB893C-29A7-4218-8BE8-1CB2B740130E}" type="presParOf" srcId="{8A7BB7E3-FFBE-4841-949A-79B05CC827BE}" destId="{F5EC09C6-4F07-4FFD-B634-E9924E093517}" srcOrd="2" destOrd="0" presId="urn:microsoft.com/office/officeart/2008/layout/NameandTitleOrganizationalChart"/>
    <dgm:cxn modelId="{013F37F7-5912-4748-B3BB-8F1B45DD9926}" type="presParOf" srcId="{8A7BB7E3-FFBE-4841-949A-79B05CC827BE}" destId="{CBADDC62-6BBC-436B-95AA-C644546B66FC}" srcOrd="3" destOrd="0" presId="urn:microsoft.com/office/officeart/2008/layout/NameandTitleOrganizationalChart"/>
    <dgm:cxn modelId="{A231EA5F-096A-47E3-BFFF-163BC398F10D}" type="presParOf" srcId="{CBADDC62-6BBC-436B-95AA-C644546B66FC}" destId="{EB38E6AF-2B95-4B9C-B886-55BF6BE89C84}" srcOrd="0" destOrd="0" presId="urn:microsoft.com/office/officeart/2008/layout/NameandTitleOrganizationalChart"/>
    <dgm:cxn modelId="{3303C6DF-6F3D-4271-8C60-6FEA533BFF69}" type="presParOf" srcId="{EB38E6AF-2B95-4B9C-B886-55BF6BE89C84}" destId="{AF6B4901-0E2B-41D9-902C-9EA382848786}" srcOrd="0" destOrd="0" presId="urn:microsoft.com/office/officeart/2008/layout/NameandTitleOrganizationalChart"/>
    <dgm:cxn modelId="{EB85BBC9-8DEE-4F63-BE80-B6FBD0542349}" type="presParOf" srcId="{EB38E6AF-2B95-4B9C-B886-55BF6BE89C84}" destId="{2A5E322C-CB58-4B9D-BAD4-96E9C7B197C8}" srcOrd="1" destOrd="0" presId="urn:microsoft.com/office/officeart/2008/layout/NameandTitleOrganizationalChart"/>
    <dgm:cxn modelId="{669CA675-0D95-4D6F-B53C-B2527DE952DE}" type="presParOf" srcId="{EB38E6AF-2B95-4B9C-B886-55BF6BE89C84}" destId="{1EC9259E-9916-4DCE-86B2-9C6B0CCB47F6}" srcOrd="2" destOrd="0" presId="urn:microsoft.com/office/officeart/2008/layout/NameandTitleOrganizationalChart"/>
    <dgm:cxn modelId="{7FC9E0B0-E9A2-46D3-AE18-C8F2448A1560}" type="presParOf" srcId="{CBADDC62-6BBC-436B-95AA-C644546B66FC}" destId="{29FB50AB-6A2D-48BA-909E-50E5E2811F86}" srcOrd="1" destOrd="0" presId="urn:microsoft.com/office/officeart/2008/layout/NameandTitleOrganizationalChart"/>
    <dgm:cxn modelId="{25B535AE-67DA-48D6-8B4D-A4F6EA389EEA}" type="presParOf" srcId="{CBADDC62-6BBC-436B-95AA-C644546B66FC}" destId="{3CD33CAA-57F7-45C6-A2BD-8E7F7984E28A}" srcOrd="2" destOrd="0" presId="urn:microsoft.com/office/officeart/2008/layout/NameandTitleOrganizationalChart"/>
    <dgm:cxn modelId="{967CEC2E-D798-433B-8226-31519C5B134F}" type="presParOf" srcId="{8A7BB7E3-FFBE-4841-949A-79B05CC827BE}" destId="{895BDF1D-9B72-4BB5-849C-529945975CAF}" srcOrd="4" destOrd="0" presId="urn:microsoft.com/office/officeart/2008/layout/NameandTitleOrganizationalChart"/>
    <dgm:cxn modelId="{455F9D9B-053E-4736-AD7B-B8F66615561C}" type="presParOf" srcId="{8A7BB7E3-FFBE-4841-949A-79B05CC827BE}" destId="{8115360A-5527-418B-8B40-2E1BEA23E557}" srcOrd="5" destOrd="0" presId="urn:microsoft.com/office/officeart/2008/layout/NameandTitleOrganizationalChart"/>
    <dgm:cxn modelId="{4425602A-0ED9-431B-9818-5357F06E6136}" type="presParOf" srcId="{8115360A-5527-418B-8B40-2E1BEA23E557}" destId="{74DDD253-CDD7-423C-9AFB-1B3EBA931A19}" srcOrd="0" destOrd="0" presId="urn:microsoft.com/office/officeart/2008/layout/NameandTitleOrganizationalChart"/>
    <dgm:cxn modelId="{6BFB4BB1-BC31-4A37-8829-4486A9E256AF}" type="presParOf" srcId="{74DDD253-CDD7-423C-9AFB-1B3EBA931A19}" destId="{BC97F527-1EB4-4088-B8C3-8DDB068D999F}" srcOrd="0" destOrd="0" presId="urn:microsoft.com/office/officeart/2008/layout/NameandTitleOrganizationalChart"/>
    <dgm:cxn modelId="{476B4135-191F-4A25-B5D3-50F149FE6B91}" type="presParOf" srcId="{74DDD253-CDD7-423C-9AFB-1B3EBA931A19}" destId="{8DBDBF4B-CF4D-4E94-B5E3-0912EC1675DB}" srcOrd="1" destOrd="0" presId="urn:microsoft.com/office/officeart/2008/layout/NameandTitleOrganizationalChart"/>
    <dgm:cxn modelId="{C31C949D-3637-42B4-A000-DC66C9113B20}" type="presParOf" srcId="{74DDD253-CDD7-423C-9AFB-1B3EBA931A19}" destId="{916E1DD0-B946-4A60-8247-95BF34A77801}" srcOrd="2" destOrd="0" presId="urn:microsoft.com/office/officeart/2008/layout/NameandTitleOrganizationalChart"/>
    <dgm:cxn modelId="{73D2D3D0-3155-4FD0-9964-7F875D9D925D}" type="presParOf" srcId="{8115360A-5527-418B-8B40-2E1BEA23E557}" destId="{B124252B-7C99-42A2-A534-6A74EEBCCDA8}" srcOrd="1" destOrd="0" presId="urn:microsoft.com/office/officeart/2008/layout/NameandTitleOrganizationalChart"/>
    <dgm:cxn modelId="{C4D45352-E467-4BA4-9AF0-FF62EC44E02F}" type="presParOf" srcId="{8115360A-5527-418B-8B40-2E1BEA23E557}" destId="{E0E9179F-CDC5-4E7D-AB14-29DB58B456B4}" srcOrd="2" destOrd="0" presId="urn:microsoft.com/office/officeart/2008/layout/NameandTitleOrganizationalChart"/>
    <dgm:cxn modelId="{BEB5D120-C488-4F3D-B1E9-783D26AC6250}" type="presParOf" srcId="{8A7BB7E3-FFBE-4841-949A-79B05CC827BE}" destId="{EE7D9C5A-30B7-433F-8E48-84FC736FE149}" srcOrd="6" destOrd="0" presId="urn:microsoft.com/office/officeart/2008/layout/NameandTitleOrganizationalChart"/>
    <dgm:cxn modelId="{DA5AB2D0-0807-492B-8F93-6F18D6012262}" type="presParOf" srcId="{8A7BB7E3-FFBE-4841-949A-79B05CC827BE}" destId="{A94EE729-7029-40A0-AC95-ADE66152B5C1}" srcOrd="7" destOrd="0" presId="urn:microsoft.com/office/officeart/2008/layout/NameandTitleOrganizationalChart"/>
    <dgm:cxn modelId="{AB019365-9396-4A42-B66A-40A31D2BAC14}" type="presParOf" srcId="{A94EE729-7029-40A0-AC95-ADE66152B5C1}" destId="{4971A228-650A-47DF-B4E7-10DA40394892}" srcOrd="0" destOrd="0" presId="urn:microsoft.com/office/officeart/2008/layout/NameandTitleOrganizationalChart"/>
    <dgm:cxn modelId="{2891BF26-31AC-436A-8BBE-2FA5A56BC90C}" type="presParOf" srcId="{4971A228-650A-47DF-B4E7-10DA40394892}" destId="{07E36C4A-1787-4880-92BF-D51D9C0DC0B1}" srcOrd="0" destOrd="0" presId="urn:microsoft.com/office/officeart/2008/layout/NameandTitleOrganizationalChart"/>
    <dgm:cxn modelId="{86FD1FDF-1B94-4934-B22E-80AA35960813}" type="presParOf" srcId="{4971A228-650A-47DF-B4E7-10DA40394892}" destId="{2FC56CD8-0212-404B-B4C2-B8AC53A74241}" srcOrd="1" destOrd="0" presId="urn:microsoft.com/office/officeart/2008/layout/NameandTitleOrganizationalChart"/>
    <dgm:cxn modelId="{95F160A6-76AD-4804-A718-B161E4756AE2}" type="presParOf" srcId="{4971A228-650A-47DF-B4E7-10DA40394892}" destId="{F0B16B24-C9B5-40C8-8331-4B3ACD10CD8D}" srcOrd="2" destOrd="0" presId="urn:microsoft.com/office/officeart/2008/layout/NameandTitleOrganizationalChart"/>
    <dgm:cxn modelId="{CC0642B0-E1DD-410A-8B60-C6BBF07E39C1}" type="presParOf" srcId="{A94EE729-7029-40A0-AC95-ADE66152B5C1}" destId="{36D048CA-AA17-4B60-A11A-D08F4E413A74}" srcOrd="1" destOrd="0" presId="urn:microsoft.com/office/officeart/2008/layout/NameandTitleOrganizationalChart"/>
    <dgm:cxn modelId="{9FAE5B01-5BBB-4306-99AE-8F391A712497}" type="presParOf" srcId="{36D048CA-AA17-4B60-A11A-D08F4E413A74}" destId="{61D065D2-E216-44C8-A5A7-B2B6AAD4C371}" srcOrd="0" destOrd="0" presId="urn:microsoft.com/office/officeart/2008/layout/NameandTitleOrganizationalChart"/>
    <dgm:cxn modelId="{1F0C1C92-1E1B-41F8-A813-05587B60A056}" type="presParOf" srcId="{36D048CA-AA17-4B60-A11A-D08F4E413A74}" destId="{92C700EA-ECD7-4AC9-AFC9-66EE9CD6A666}" srcOrd="1" destOrd="0" presId="urn:microsoft.com/office/officeart/2008/layout/NameandTitleOrganizationalChart"/>
    <dgm:cxn modelId="{11A81498-9F9B-4F85-A834-D3DE16FAB5D2}" type="presParOf" srcId="{92C700EA-ECD7-4AC9-AFC9-66EE9CD6A666}" destId="{7A0CBB81-47A2-4E5C-AAC2-6429A0686C38}" srcOrd="0" destOrd="0" presId="urn:microsoft.com/office/officeart/2008/layout/NameandTitleOrganizationalChart"/>
    <dgm:cxn modelId="{4772400C-D9AD-421B-9ED5-A4EE0B0C91C6}" type="presParOf" srcId="{7A0CBB81-47A2-4E5C-AAC2-6429A0686C38}" destId="{D0BEA0B0-3E45-4600-BA5D-45C562EF7404}" srcOrd="0" destOrd="0" presId="urn:microsoft.com/office/officeart/2008/layout/NameandTitleOrganizationalChart"/>
    <dgm:cxn modelId="{66D14669-2561-43B6-B03B-2D94BCCA6DC1}" type="presParOf" srcId="{7A0CBB81-47A2-4E5C-AAC2-6429A0686C38}" destId="{083F9691-9B10-45FE-B1AB-7F2C55E97C96}" srcOrd="1" destOrd="0" presId="urn:microsoft.com/office/officeart/2008/layout/NameandTitleOrganizationalChart"/>
    <dgm:cxn modelId="{13AA91AE-EA56-40B2-81A5-9AF8DEB3F199}" type="presParOf" srcId="{7A0CBB81-47A2-4E5C-AAC2-6429A0686C38}" destId="{AC371706-75B1-4A64-88DF-ADEB9B923E9A}" srcOrd="2" destOrd="0" presId="urn:microsoft.com/office/officeart/2008/layout/NameandTitleOrganizationalChart"/>
    <dgm:cxn modelId="{6C544ED0-9DF4-4644-B2B5-30BC69804688}" type="presParOf" srcId="{92C700EA-ECD7-4AC9-AFC9-66EE9CD6A666}" destId="{B1AD9098-3E55-47A2-8866-C54662325F14}" srcOrd="1" destOrd="0" presId="urn:microsoft.com/office/officeart/2008/layout/NameandTitleOrganizationalChart"/>
    <dgm:cxn modelId="{052BF3E9-E99C-4BF1-88DA-6325EFDB293F}" type="presParOf" srcId="{92C700EA-ECD7-4AC9-AFC9-66EE9CD6A666}" destId="{2344E501-E7CD-4FF8-9D04-07C5146CEA4A}" srcOrd="2" destOrd="0" presId="urn:microsoft.com/office/officeart/2008/layout/NameandTitleOrganizationalChart"/>
    <dgm:cxn modelId="{17B74FDF-E923-48C5-9966-3D2906F382FA}" type="presParOf" srcId="{36D048CA-AA17-4B60-A11A-D08F4E413A74}" destId="{3F1D8CB9-46AA-4A75-9288-DC41ED2FC192}" srcOrd="2" destOrd="0" presId="urn:microsoft.com/office/officeart/2008/layout/NameandTitleOrganizationalChart"/>
    <dgm:cxn modelId="{E31200F0-9AB2-4D02-A24C-97D4AE0913AF}" type="presParOf" srcId="{36D048CA-AA17-4B60-A11A-D08F4E413A74}" destId="{009365CE-7F14-4AFF-A451-8B64DF19461E}" srcOrd="3" destOrd="0" presId="urn:microsoft.com/office/officeart/2008/layout/NameandTitleOrganizationalChart"/>
    <dgm:cxn modelId="{CEC7AB48-632C-4795-B3FA-9899BE99CFDE}" type="presParOf" srcId="{009365CE-7F14-4AFF-A451-8B64DF19461E}" destId="{085249AA-627C-4AA5-910B-52B646BBF3E8}" srcOrd="0" destOrd="0" presId="urn:microsoft.com/office/officeart/2008/layout/NameandTitleOrganizationalChart"/>
    <dgm:cxn modelId="{A345F031-FCF9-46C7-8C7C-D8B31EF889B1}" type="presParOf" srcId="{085249AA-627C-4AA5-910B-52B646BBF3E8}" destId="{246A7879-6C95-4402-91D2-B5879C220CEB}" srcOrd="0" destOrd="0" presId="urn:microsoft.com/office/officeart/2008/layout/NameandTitleOrganizationalChart"/>
    <dgm:cxn modelId="{AA7F2A97-7029-49C9-9D35-F3D1A699EA24}" type="presParOf" srcId="{085249AA-627C-4AA5-910B-52B646BBF3E8}" destId="{AD1C8D16-0615-47D0-AEE8-CD3E99706CF8}" srcOrd="1" destOrd="0" presId="urn:microsoft.com/office/officeart/2008/layout/NameandTitleOrganizationalChart"/>
    <dgm:cxn modelId="{B77B0ED1-574F-466C-BB90-F478427E8D34}" type="presParOf" srcId="{085249AA-627C-4AA5-910B-52B646BBF3E8}" destId="{4192AD76-165C-4F94-81E7-0043488EF636}" srcOrd="2" destOrd="0" presId="urn:microsoft.com/office/officeart/2008/layout/NameandTitleOrganizationalChart"/>
    <dgm:cxn modelId="{696BD24D-B430-4794-AE29-7F05D1CE731F}" type="presParOf" srcId="{009365CE-7F14-4AFF-A451-8B64DF19461E}" destId="{FA814B69-93AA-4BCE-BC1F-23F44113F1B1}" srcOrd="1" destOrd="0" presId="urn:microsoft.com/office/officeart/2008/layout/NameandTitleOrganizationalChart"/>
    <dgm:cxn modelId="{FDC732EA-C773-41E7-936D-72D6BEBE6DDA}" type="presParOf" srcId="{009365CE-7F14-4AFF-A451-8B64DF19461E}" destId="{C9AF2B9A-FF55-445F-A6E8-A1CFDBB01749}" srcOrd="2" destOrd="0" presId="urn:microsoft.com/office/officeart/2008/layout/NameandTitleOrganizationalChart"/>
    <dgm:cxn modelId="{E2522DE6-98B2-4EDD-882D-1E28F4945F20}" type="presParOf" srcId="{36D048CA-AA17-4B60-A11A-D08F4E413A74}" destId="{BA595F27-19D3-4FD2-AEDB-9B4AD83008FA}" srcOrd="4" destOrd="0" presId="urn:microsoft.com/office/officeart/2008/layout/NameandTitleOrganizationalChart"/>
    <dgm:cxn modelId="{F9607B86-A708-4156-8770-D5ACE922C0B9}" type="presParOf" srcId="{36D048CA-AA17-4B60-A11A-D08F4E413A74}" destId="{316B5FB8-29CC-46D0-ACD6-74EE9E645BB9}" srcOrd="5" destOrd="0" presId="urn:microsoft.com/office/officeart/2008/layout/NameandTitleOrganizationalChart"/>
    <dgm:cxn modelId="{C62B6694-16E9-44F9-BD7B-5D2F4B35602C}" type="presParOf" srcId="{316B5FB8-29CC-46D0-ACD6-74EE9E645BB9}" destId="{F9AFBB9D-94DC-45A4-99DC-F289D0CAA268}" srcOrd="0" destOrd="0" presId="urn:microsoft.com/office/officeart/2008/layout/NameandTitleOrganizationalChart"/>
    <dgm:cxn modelId="{BC132257-9E5A-4E7C-B8C5-56B9012FE89C}" type="presParOf" srcId="{F9AFBB9D-94DC-45A4-99DC-F289D0CAA268}" destId="{883B413A-AB1E-4E3F-8369-962D8AD4D0F0}" srcOrd="0" destOrd="0" presId="urn:microsoft.com/office/officeart/2008/layout/NameandTitleOrganizationalChart"/>
    <dgm:cxn modelId="{04F95580-6E8D-460A-9091-776C9E96746A}" type="presParOf" srcId="{F9AFBB9D-94DC-45A4-99DC-F289D0CAA268}" destId="{35B6C19F-361E-477B-847D-08A2FF9A64E5}" srcOrd="1" destOrd="0" presId="urn:microsoft.com/office/officeart/2008/layout/NameandTitleOrganizationalChart"/>
    <dgm:cxn modelId="{B390853F-FEBF-47AA-84EB-8E19229D3E31}" type="presParOf" srcId="{F9AFBB9D-94DC-45A4-99DC-F289D0CAA268}" destId="{3E797125-3FDD-4375-B913-10A14F3F16B6}" srcOrd="2" destOrd="0" presId="urn:microsoft.com/office/officeart/2008/layout/NameandTitleOrganizationalChart"/>
    <dgm:cxn modelId="{2C822399-DEEF-4FE4-8822-70CB639F7158}" type="presParOf" srcId="{316B5FB8-29CC-46D0-ACD6-74EE9E645BB9}" destId="{93057224-17CD-44CB-AB27-10A60C094CDE}" srcOrd="1" destOrd="0" presId="urn:microsoft.com/office/officeart/2008/layout/NameandTitleOrganizationalChart"/>
    <dgm:cxn modelId="{7838CB59-33A2-46D0-92A8-3502A4804372}" type="presParOf" srcId="{316B5FB8-29CC-46D0-ACD6-74EE9E645BB9}" destId="{C0E8483E-D0BF-4631-9937-C133EEEDB34B}" srcOrd="2" destOrd="0" presId="urn:microsoft.com/office/officeart/2008/layout/NameandTitleOrganizationalChart"/>
    <dgm:cxn modelId="{40E3A691-7311-43E0-AE28-4E626AC8B98D}" type="presParOf" srcId="{A94EE729-7029-40A0-AC95-ADE66152B5C1}" destId="{7D578A7C-D922-406C-BC1C-D531C09E2285}" srcOrd="2" destOrd="0" presId="urn:microsoft.com/office/officeart/2008/layout/NameandTitleOrganizationalChart"/>
    <dgm:cxn modelId="{ADB77534-2564-4FB4-ABAF-E2633843746D}" type="presParOf" srcId="{8A7BB7E3-FFBE-4841-949A-79B05CC827BE}" destId="{0C24B9D8-1BEC-4E48-90E2-A75491A1B207}" srcOrd="8" destOrd="0" presId="urn:microsoft.com/office/officeart/2008/layout/NameandTitleOrganizationalChart"/>
    <dgm:cxn modelId="{722277CC-9CC2-413C-8AFC-098B2F2DA976}" type="presParOf" srcId="{8A7BB7E3-FFBE-4841-949A-79B05CC827BE}" destId="{52250CB2-A330-47C9-B288-4BF4163D728C}" srcOrd="9" destOrd="0" presId="urn:microsoft.com/office/officeart/2008/layout/NameandTitleOrganizationalChart"/>
    <dgm:cxn modelId="{46295B29-4ECF-4F08-9DD3-51875257A60D}" type="presParOf" srcId="{52250CB2-A330-47C9-B288-4BF4163D728C}" destId="{65253AE1-590F-4ADB-9BB3-E21D92821242}" srcOrd="0" destOrd="0" presId="urn:microsoft.com/office/officeart/2008/layout/NameandTitleOrganizationalChart"/>
    <dgm:cxn modelId="{130766BF-183F-4D4A-9982-9556F8DF3B43}" type="presParOf" srcId="{65253AE1-590F-4ADB-9BB3-E21D92821242}" destId="{B5E3B3C4-D575-4D6B-A813-37DC3DD6143C}" srcOrd="0" destOrd="0" presId="urn:microsoft.com/office/officeart/2008/layout/NameandTitleOrganizationalChart"/>
    <dgm:cxn modelId="{3BEB2241-890B-4133-BD0B-97EAC8696727}" type="presParOf" srcId="{65253AE1-590F-4ADB-9BB3-E21D92821242}" destId="{A76D85F4-A026-4F24-BB3C-5AC474504CF3}" srcOrd="1" destOrd="0" presId="urn:microsoft.com/office/officeart/2008/layout/NameandTitleOrganizationalChart"/>
    <dgm:cxn modelId="{967AE1B6-5D42-4711-9111-6FC50012339C}" type="presParOf" srcId="{65253AE1-590F-4ADB-9BB3-E21D92821242}" destId="{E5E264E9-789F-4BE0-BC40-02F6C7B0CA11}" srcOrd="2" destOrd="0" presId="urn:microsoft.com/office/officeart/2008/layout/NameandTitleOrganizationalChart"/>
    <dgm:cxn modelId="{9CFA4DD6-CCFF-410C-9916-F1D38B47A8F6}" type="presParOf" srcId="{52250CB2-A330-47C9-B288-4BF4163D728C}" destId="{444CB34C-A757-4C52-88FF-BE85CFD1C09B}" srcOrd="1" destOrd="0" presId="urn:microsoft.com/office/officeart/2008/layout/NameandTitleOrganizationalChart"/>
    <dgm:cxn modelId="{36145C28-0D8D-40C5-983D-B11A8C0FFB0C}" type="presParOf" srcId="{52250CB2-A330-47C9-B288-4BF4163D728C}" destId="{AD0B12FC-BAA3-4947-AD60-34034D55C196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Chief Clinical Officer</a:t>
          </a:r>
          <a:br>
            <a:rPr lang="en-US"/>
          </a:br>
          <a:r>
            <a:rPr lang="en-US"/>
            <a:t>(Mark Collins)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938F39DC-FCFF-4469-8C7E-8F5DD55807E3}">
      <dgm:prSet phldrT="[Text]"/>
      <dgm:spPr/>
      <dgm:t>
        <a:bodyPr/>
        <a:lstStyle/>
        <a:p>
          <a:r>
            <a:rPr lang="en-US"/>
            <a:t>Chief of Clinical Outreach</a:t>
          </a:r>
          <a:br>
            <a:rPr lang="en-US"/>
          </a:br>
          <a:r>
            <a:rPr lang="en-US"/>
            <a:t>(Emily Owens)</a:t>
          </a:r>
        </a:p>
      </dgm:t>
    </dgm:pt>
    <dgm:pt modelId="{304050F7-2A96-4E5E-82BC-54C62FDA9C6E}" type="parTrans" cxnId="{E30F797E-906A-4BE8-B3FA-2D327FE12B46}">
      <dgm:prSet/>
      <dgm:spPr/>
      <dgm:t>
        <a:bodyPr/>
        <a:lstStyle/>
        <a:p>
          <a:endParaRPr lang="en-US"/>
        </a:p>
      </dgm:t>
    </dgm:pt>
    <dgm:pt modelId="{478DFC8C-0BD5-46A7-A619-205B276923A9}" type="sibTrans" cxnId="{E30F797E-906A-4BE8-B3FA-2D327FE12B46}">
      <dgm:prSet/>
      <dgm:spPr/>
      <dgm:t>
        <a:bodyPr/>
        <a:lstStyle/>
        <a:p>
          <a:endParaRPr lang="en-US"/>
        </a:p>
      </dgm:t>
    </dgm:pt>
    <dgm:pt modelId="{954629C1-1384-4E86-AD22-5A9D25C0E8E5}">
      <dgm:prSet phldrT="[Text]"/>
      <dgm:spPr/>
      <dgm:t>
        <a:bodyPr/>
        <a:lstStyle/>
        <a:p>
          <a:r>
            <a:rPr lang="en-US"/>
            <a:t>Director CAS &amp; South Satellites (Matt Hayes) </a:t>
          </a:r>
        </a:p>
      </dgm:t>
    </dgm:pt>
    <dgm:pt modelId="{762B57B8-54E4-4323-A427-31146FB2A69F}" type="parTrans" cxnId="{1B1538CE-4B74-427F-BC55-94B0F4BF2782}">
      <dgm:prSet/>
      <dgm:spPr/>
      <dgm:t>
        <a:bodyPr/>
        <a:lstStyle/>
        <a:p>
          <a:endParaRPr lang="en-US"/>
        </a:p>
      </dgm:t>
    </dgm:pt>
    <dgm:pt modelId="{468E3DCA-93CA-4531-AE49-DA12E1D4A7CE}" type="sibTrans" cxnId="{1B1538CE-4B74-427F-BC55-94B0F4BF2782}">
      <dgm:prSet/>
      <dgm:spPr/>
      <dgm:t>
        <a:bodyPr/>
        <a:lstStyle/>
        <a:p>
          <a:endParaRPr lang="en-US"/>
        </a:p>
      </dgm:t>
    </dgm:pt>
    <dgm:pt modelId="{9F908416-46CC-45C9-9D6A-A76F3843722D}">
      <dgm:prSet phldrT="[Text]"/>
      <dgm:spPr/>
      <dgm:t>
        <a:bodyPr/>
        <a:lstStyle/>
        <a:p>
          <a:r>
            <a:rPr lang="en-US"/>
            <a:t>Director of 24-Hour Care Services</a:t>
          </a:r>
          <a:br>
            <a:rPr lang="en-US"/>
          </a:br>
          <a:r>
            <a:rPr lang="en-US"/>
            <a:t>(Howard Lewis)</a:t>
          </a:r>
        </a:p>
      </dgm:t>
    </dgm:pt>
    <dgm:pt modelId="{DF0932B4-CFFC-45CB-B4A1-632FC3993F7D}" type="parTrans" cxnId="{97945995-9ADF-4B04-8139-8CF829BB6C1D}">
      <dgm:prSet/>
      <dgm:spPr/>
      <dgm:t>
        <a:bodyPr/>
        <a:lstStyle/>
        <a:p>
          <a:endParaRPr lang="en-US"/>
        </a:p>
      </dgm:t>
    </dgm:pt>
    <dgm:pt modelId="{B704FA8E-0853-49A6-8994-83D8C782C802}" type="sibTrans" cxnId="{97945995-9ADF-4B04-8139-8CF829BB6C1D}">
      <dgm:prSet/>
      <dgm:spPr/>
      <dgm:t>
        <a:bodyPr/>
        <a:lstStyle/>
        <a:p>
          <a:endParaRPr lang="en-US"/>
        </a:p>
      </dgm:t>
    </dgm:pt>
    <dgm:pt modelId="{B4419CB9-947C-48A4-A3AF-F513940A7E71}">
      <dgm:prSet phldrT="[Text]"/>
      <dgm:spPr/>
      <dgm:t>
        <a:bodyPr/>
        <a:lstStyle/>
        <a:p>
          <a:r>
            <a:rPr lang="en-US"/>
            <a:t>Group Home Supervisor (2)</a:t>
          </a:r>
        </a:p>
      </dgm:t>
    </dgm:pt>
    <dgm:pt modelId="{EFA8C4EC-13BA-4738-966E-DF627C71348C}" type="parTrans" cxnId="{0AAB7FD6-5FFC-42D9-8D93-036B35208CAD}">
      <dgm:prSet/>
      <dgm:spPr/>
      <dgm:t>
        <a:bodyPr/>
        <a:lstStyle/>
        <a:p>
          <a:endParaRPr lang="en-US"/>
        </a:p>
      </dgm:t>
    </dgm:pt>
    <dgm:pt modelId="{B138D8C5-59D3-4F38-8CF5-7BED7C789001}" type="sibTrans" cxnId="{0AAB7FD6-5FFC-42D9-8D93-036B35208CAD}">
      <dgm:prSet/>
      <dgm:spPr/>
      <dgm:t>
        <a:bodyPr/>
        <a:lstStyle/>
        <a:p>
          <a:endParaRPr lang="en-US"/>
        </a:p>
      </dgm:t>
    </dgm:pt>
    <dgm:pt modelId="{7B331E87-8B1F-49A9-A3F3-920E7B840058}">
      <dgm:prSet phldrT="[Text]"/>
      <dgm:spPr/>
      <dgm:t>
        <a:bodyPr/>
        <a:lstStyle/>
        <a:p>
          <a:r>
            <a:rPr lang="en-US"/>
            <a:t>Psychologists (6)</a:t>
          </a:r>
        </a:p>
      </dgm:t>
    </dgm:pt>
    <dgm:pt modelId="{38783170-1664-43D5-876C-B797E86452D0}" type="parTrans" cxnId="{870A37A9-826E-438B-B68A-4B4DA2F75130}">
      <dgm:prSet/>
      <dgm:spPr/>
      <dgm:t>
        <a:bodyPr/>
        <a:lstStyle/>
        <a:p>
          <a:endParaRPr lang="en-US"/>
        </a:p>
      </dgm:t>
    </dgm:pt>
    <dgm:pt modelId="{7C6E8472-3624-43CD-BFCA-3F162DFA3C5C}" type="sibTrans" cxnId="{870A37A9-826E-438B-B68A-4B4DA2F75130}">
      <dgm:prSet/>
      <dgm:spPr/>
      <dgm:t>
        <a:bodyPr/>
        <a:lstStyle/>
        <a:p>
          <a:endParaRPr lang="en-US"/>
        </a:p>
      </dgm:t>
    </dgm:pt>
    <dgm:pt modelId="{B2F7108D-8D06-4254-97A4-0C2E2DC8C6E2}">
      <dgm:prSet phldrT="[Text]"/>
      <dgm:spPr/>
      <dgm:t>
        <a:bodyPr/>
        <a:lstStyle/>
        <a:p>
          <a:r>
            <a:rPr lang="en-US" dirty="0"/>
            <a:t>Director of Infant &amp; Toddler Services (Tiffany Cherry)</a:t>
          </a:r>
        </a:p>
      </dgm:t>
    </dgm:pt>
    <dgm:pt modelId="{43992088-0EC8-4122-AB60-7178DFE65B1A}" type="parTrans" cxnId="{87F4549A-0B07-42CF-8840-50F8ACB415B0}">
      <dgm:prSet/>
      <dgm:spPr/>
      <dgm:t>
        <a:bodyPr/>
        <a:lstStyle/>
        <a:p>
          <a:endParaRPr lang="en-US"/>
        </a:p>
      </dgm:t>
    </dgm:pt>
    <dgm:pt modelId="{EB6E31D7-4B1F-4DC5-BBD6-F03E6B40A43B}" type="sibTrans" cxnId="{87F4549A-0B07-42CF-8840-50F8ACB415B0}">
      <dgm:prSet/>
      <dgm:spPr/>
      <dgm:t>
        <a:bodyPr/>
        <a:lstStyle/>
        <a:p>
          <a:endParaRPr lang="en-US"/>
        </a:p>
      </dgm:t>
    </dgm:pt>
    <dgm:pt modelId="{26CD7690-824F-4555-9C75-3AB5C7901E90}">
      <dgm:prSet phldrT="[Text]"/>
      <dgm:spPr/>
      <dgm:t>
        <a:bodyPr/>
        <a:lstStyle/>
        <a:p>
          <a:r>
            <a:rPr lang="en-US"/>
            <a:t>Director of VCOP &amp; North Satellites (Stacie </a:t>
          </a:r>
          <a:r>
            <a:rPr lang="en-US" err="1"/>
            <a:t>Amerman</a:t>
          </a:r>
          <a:r>
            <a:rPr lang="en-US"/>
            <a:t>)</a:t>
          </a:r>
        </a:p>
      </dgm:t>
    </dgm:pt>
    <dgm:pt modelId="{8EFA4CE3-85A9-483E-88AE-AFADD1D886F9}" type="parTrans" cxnId="{95CB11E1-5AFB-4AC9-82B5-2B52E51928BE}">
      <dgm:prSet/>
      <dgm:spPr/>
      <dgm:t>
        <a:bodyPr/>
        <a:lstStyle/>
        <a:p>
          <a:endParaRPr lang="en-US"/>
        </a:p>
      </dgm:t>
    </dgm:pt>
    <dgm:pt modelId="{1CECB402-EA3F-4632-B30E-74A84B45C52A}" type="sibTrans" cxnId="{95CB11E1-5AFB-4AC9-82B5-2B52E51928BE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8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8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8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D0FD1EBC-623B-4CD2-8A90-73E78129BE04}" type="pres">
      <dgm:prSet presAssocID="{304050F7-2A96-4E5E-82BC-54C62FDA9C6E}" presName="Name37" presStyleLbl="parChTrans1D3" presStyleIdx="0" presStyleCnt="1"/>
      <dgm:spPr/>
    </dgm:pt>
    <dgm:pt modelId="{594C9C9F-763F-4FE6-A438-10B1B0707869}" type="pres">
      <dgm:prSet presAssocID="{938F39DC-FCFF-4469-8C7E-8F5DD55807E3}" presName="hierRoot2" presStyleCnt="0">
        <dgm:presLayoutVars>
          <dgm:hierBranch val="init"/>
        </dgm:presLayoutVars>
      </dgm:prSet>
      <dgm:spPr/>
    </dgm:pt>
    <dgm:pt modelId="{1E0B72AD-2ABA-4A88-B4DD-E866EF873F53}" type="pres">
      <dgm:prSet presAssocID="{938F39DC-FCFF-4469-8C7E-8F5DD55807E3}" presName="rootComposite" presStyleCnt="0"/>
      <dgm:spPr/>
    </dgm:pt>
    <dgm:pt modelId="{56040F4E-DA7B-4695-9E54-982C4D2F711F}" type="pres">
      <dgm:prSet presAssocID="{938F39DC-FCFF-4469-8C7E-8F5DD55807E3}" presName="rootText" presStyleLbl="node1" presStyleIdx="1" presStyleCnt="8">
        <dgm:presLayoutVars>
          <dgm:chMax/>
          <dgm:chPref val="3"/>
        </dgm:presLayoutVars>
      </dgm:prSet>
      <dgm:spPr/>
    </dgm:pt>
    <dgm:pt modelId="{EDE05B2C-F1FD-43B8-82D0-DA26A3CA43B7}" type="pres">
      <dgm:prSet presAssocID="{938F39DC-FCFF-4469-8C7E-8F5DD55807E3}" presName="titleText2" presStyleLbl="fgAcc1" presStyleIdx="1" presStyleCnt="8">
        <dgm:presLayoutVars>
          <dgm:chMax val="0"/>
          <dgm:chPref val="0"/>
        </dgm:presLayoutVars>
      </dgm:prSet>
      <dgm:spPr/>
    </dgm:pt>
    <dgm:pt modelId="{37772B89-A10C-4BA9-9F3E-A17EB9B8972A}" type="pres">
      <dgm:prSet presAssocID="{938F39DC-FCFF-4469-8C7E-8F5DD55807E3}" presName="rootConnector" presStyleLbl="node3" presStyleIdx="0" presStyleCnt="0"/>
      <dgm:spPr/>
    </dgm:pt>
    <dgm:pt modelId="{7CB9A014-9E34-4EDF-AB10-0B886761E7E5}" type="pres">
      <dgm:prSet presAssocID="{938F39DC-FCFF-4469-8C7E-8F5DD55807E3}" presName="hierChild4" presStyleCnt="0"/>
      <dgm:spPr/>
    </dgm:pt>
    <dgm:pt modelId="{A79DC40D-8587-4350-ABFC-1E15805B7C97}" type="pres">
      <dgm:prSet presAssocID="{DF0932B4-CFFC-45CB-B4A1-632FC3993F7D}" presName="Name37" presStyleLbl="parChTrans1D4" presStyleIdx="0" presStyleCnt="6"/>
      <dgm:spPr/>
    </dgm:pt>
    <dgm:pt modelId="{7B22A212-AC35-4447-85A4-53CF110EE528}" type="pres">
      <dgm:prSet presAssocID="{9F908416-46CC-45C9-9D6A-A76F3843722D}" presName="hierRoot2" presStyleCnt="0">
        <dgm:presLayoutVars>
          <dgm:hierBranch val="init"/>
        </dgm:presLayoutVars>
      </dgm:prSet>
      <dgm:spPr/>
    </dgm:pt>
    <dgm:pt modelId="{8A230BFE-E4AC-4EA9-8F0D-C1A6137D9FE4}" type="pres">
      <dgm:prSet presAssocID="{9F908416-46CC-45C9-9D6A-A76F3843722D}" presName="rootComposite" presStyleCnt="0"/>
      <dgm:spPr/>
    </dgm:pt>
    <dgm:pt modelId="{57559928-F446-4ABA-BD28-A9238B75F2B7}" type="pres">
      <dgm:prSet presAssocID="{9F908416-46CC-45C9-9D6A-A76F3843722D}" presName="rootText" presStyleLbl="node1" presStyleIdx="2" presStyleCnt="8">
        <dgm:presLayoutVars>
          <dgm:chMax/>
          <dgm:chPref val="3"/>
        </dgm:presLayoutVars>
      </dgm:prSet>
      <dgm:spPr/>
    </dgm:pt>
    <dgm:pt modelId="{1369CFD8-D431-4946-AA4E-7DE62524EABB}" type="pres">
      <dgm:prSet presAssocID="{9F908416-46CC-45C9-9D6A-A76F3843722D}" presName="titleText2" presStyleLbl="fgAcc1" presStyleIdx="2" presStyleCnt="8">
        <dgm:presLayoutVars>
          <dgm:chMax val="0"/>
          <dgm:chPref val="0"/>
        </dgm:presLayoutVars>
      </dgm:prSet>
      <dgm:spPr/>
    </dgm:pt>
    <dgm:pt modelId="{EA85E5FA-0C9A-4106-957A-45D814CF8165}" type="pres">
      <dgm:prSet presAssocID="{9F908416-46CC-45C9-9D6A-A76F3843722D}" presName="rootConnector" presStyleLbl="node4" presStyleIdx="0" presStyleCnt="0"/>
      <dgm:spPr/>
    </dgm:pt>
    <dgm:pt modelId="{9AC3B8B9-A06D-4433-8C49-2DD5C332783C}" type="pres">
      <dgm:prSet presAssocID="{9F908416-46CC-45C9-9D6A-A76F3843722D}" presName="hierChild4" presStyleCnt="0"/>
      <dgm:spPr/>
    </dgm:pt>
    <dgm:pt modelId="{7D705643-8C71-4C87-B4DD-31452F1BEFB8}" type="pres">
      <dgm:prSet presAssocID="{EFA8C4EC-13BA-4738-966E-DF627C71348C}" presName="Name37" presStyleLbl="parChTrans1D4" presStyleIdx="1" presStyleCnt="6"/>
      <dgm:spPr/>
    </dgm:pt>
    <dgm:pt modelId="{04E144C6-57E1-4E45-ADCE-72D245FD1834}" type="pres">
      <dgm:prSet presAssocID="{B4419CB9-947C-48A4-A3AF-F513940A7E71}" presName="hierRoot2" presStyleCnt="0">
        <dgm:presLayoutVars>
          <dgm:hierBranch val="init"/>
        </dgm:presLayoutVars>
      </dgm:prSet>
      <dgm:spPr/>
    </dgm:pt>
    <dgm:pt modelId="{DA4A4DCC-E9AB-4E21-BCCC-276B08B2781F}" type="pres">
      <dgm:prSet presAssocID="{B4419CB9-947C-48A4-A3AF-F513940A7E71}" presName="rootComposite" presStyleCnt="0"/>
      <dgm:spPr/>
    </dgm:pt>
    <dgm:pt modelId="{CFFADE82-0B05-416B-A425-4F0B86276E23}" type="pres">
      <dgm:prSet presAssocID="{B4419CB9-947C-48A4-A3AF-F513940A7E71}" presName="rootText" presStyleLbl="node1" presStyleIdx="3" presStyleCnt="8">
        <dgm:presLayoutVars>
          <dgm:chMax/>
          <dgm:chPref val="3"/>
        </dgm:presLayoutVars>
      </dgm:prSet>
      <dgm:spPr/>
    </dgm:pt>
    <dgm:pt modelId="{7B46EBCE-5C1C-414B-8653-8CA2849BA6A6}" type="pres">
      <dgm:prSet presAssocID="{B4419CB9-947C-48A4-A3AF-F513940A7E71}" presName="titleText2" presStyleLbl="fgAcc1" presStyleIdx="3" presStyleCnt="8">
        <dgm:presLayoutVars>
          <dgm:chMax val="0"/>
          <dgm:chPref val="0"/>
        </dgm:presLayoutVars>
      </dgm:prSet>
      <dgm:spPr/>
    </dgm:pt>
    <dgm:pt modelId="{65BA1F8B-1149-4AB5-B07E-08EA2B791C6A}" type="pres">
      <dgm:prSet presAssocID="{B4419CB9-947C-48A4-A3AF-F513940A7E71}" presName="rootConnector" presStyleLbl="node4" presStyleIdx="0" presStyleCnt="0"/>
      <dgm:spPr/>
    </dgm:pt>
    <dgm:pt modelId="{AEC3FE0A-BB22-4CDA-99F1-B8C8D9497E81}" type="pres">
      <dgm:prSet presAssocID="{B4419CB9-947C-48A4-A3AF-F513940A7E71}" presName="hierChild4" presStyleCnt="0"/>
      <dgm:spPr/>
    </dgm:pt>
    <dgm:pt modelId="{A0A19265-26AA-4707-AE29-87A95605CE50}" type="pres">
      <dgm:prSet presAssocID="{B4419CB9-947C-48A4-A3AF-F513940A7E71}" presName="hierChild5" presStyleCnt="0"/>
      <dgm:spPr/>
    </dgm:pt>
    <dgm:pt modelId="{DBAC3266-682C-430D-B426-F7328775E76D}" type="pres">
      <dgm:prSet presAssocID="{9F908416-46CC-45C9-9D6A-A76F3843722D}" presName="hierChild5" presStyleCnt="0"/>
      <dgm:spPr/>
    </dgm:pt>
    <dgm:pt modelId="{F5EC09C6-4F07-4FFD-B634-E9924E093517}" type="pres">
      <dgm:prSet presAssocID="{762B57B8-54E4-4323-A427-31146FB2A69F}" presName="Name37" presStyleLbl="parChTrans1D4" presStyleIdx="2" presStyleCnt="6"/>
      <dgm:spPr/>
    </dgm:pt>
    <dgm:pt modelId="{CBADDC62-6BBC-436B-95AA-C644546B66FC}" type="pres">
      <dgm:prSet presAssocID="{954629C1-1384-4E86-AD22-5A9D25C0E8E5}" presName="hierRoot2" presStyleCnt="0">
        <dgm:presLayoutVars>
          <dgm:hierBranch val="init"/>
        </dgm:presLayoutVars>
      </dgm:prSet>
      <dgm:spPr/>
    </dgm:pt>
    <dgm:pt modelId="{EB38E6AF-2B95-4B9C-B886-55BF6BE89C84}" type="pres">
      <dgm:prSet presAssocID="{954629C1-1384-4E86-AD22-5A9D25C0E8E5}" presName="rootComposite" presStyleCnt="0"/>
      <dgm:spPr/>
    </dgm:pt>
    <dgm:pt modelId="{AF6B4901-0E2B-41D9-902C-9EA382848786}" type="pres">
      <dgm:prSet presAssocID="{954629C1-1384-4E86-AD22-5A9D25C0E8E5}" presName="rootText" presStyleLbl="node1" presStyleIdx="4" presStyleCnt="8">
        <dgm:presLayoutVars>
          <dgm:chMax/>
          <dgm:chPref val="3"/>
        </dgm:presLayoutVars>
      </dgm:prSet>
      <dgm:spPr/>
    </dgm:pt>
    <dgm:pt modelId="{2A5E322C-CB58-4B9D-BAD4-96E9C7B197C8}" type="pres">
      <dgm:prSet presAssocID="{954629C1-1384-4E86-AD22-5A9D25C0E8E5}" presName="titleText2" presStyleLbl="fgAcc1" presStyleIdx="4" presStyleCnt="8">
        <dgm:presLayoutVars>
          <dgm:chMax val="0"/>
          <dgm:chPref val="0"/>
        </dgm:presLayoutVars>
      </dgm:prSet>
      <dgm:spPr/>
    </dgm:pt>
    <dgm:pt modelId="{1EC9259E-9916-4DCE-86B2-9C6B0CCB47F6}" type="pres">
      <dgm:prSet presAssocID="{954629C1-1384-4E86-AD22-5A9D25C0E8E5}" presName="rootConnector" presStyleLbl="node4" presStyleIdx="0" presStyleCnt="0"/>
      <dgm:spPr/>
    </dgm:pt>
    <dgm:pt modelId="{29FB50AB-6A2D-48BA-909E-50E5E2811F86}" type="pres">
      <dgm:prSet presAssocID="{954629C1-1384-4E86-AD22-5A9D25C0E8E5}" presName="hierChild4" presStyleCnt="0"/>
      <dgm:spPr/>
    </dgm:pt>
    <dgm:pt modelId="{3CD33CAA-57F7-45C6-A2BD-8E7F7984E28A}" type="pres">
      <dgm:prSet presAssocID="{954629C1-1384-4E86-AD22-5A9D25C0E8E5}" presName="hierChild5" presStyleCnt="0"/>
      <dgm:spPr/>
    </dgm:pt>
    <dgm:pt modelId="{61ED338F-D6C0-46B4-BF61-9B636085B5C4}" type="pres">
      <dgm:prSet presAssocID="{43992088-0EC8-4122-AB60-7178DFE65B1A}" presName="Name37" presStyleLbl="parChTrans1D4" presStyleIdx="3" presStyleCnt="6"/>
      <dgm:spPr/>
    </dgm:pt>
    <dgm:pt modelId="{C2C8B172-D4EC-4E17-8C23-CD8C83EDB89A}" type="pres">
      <dgm:prSet presAssocID="{B2F7108D-8D06-4254-97A4-0C2E2DC8C6E2}" presName="hierRoot2" presStyleCnt="0">
        <dgm:presLayoutVars>
          <dgm:hierBranch val="init"/>
        </dgm:presLayoutVars>
      </dgm:prSet>
      <dgm:spPr/>
    </dgm:pt>
    <dgm:pt modelId="{B01E91BD-FF04-493E-A140-F1B8967096E8}" type="pres">
      <dgm:prSet presAssocID="{B2F7108D-8D06-4254-97A4-0C2E2DC8C6E2}" presName="rootComposite" presStyleCnt="0"/>
      <dgm:spPr/>
    </dgm:pt>
    <dgm:pt modelId="{B74BF7B0-3232-40B8-9EF9-89BC78DCDDC0}" type="pres">
      <dgm:prSet presAssocID="{B2F7108D-8D06-4254-97A4-0C2E2DC8C6E2}" presName="rootText" presStyleLbl="node1" presStyleIdx="5" presStyleCnt="8">
        <dgm:presLayoutVars>
          <dgm:chMax/>
          <dgm:chPref val="3"/>
        </dgm:presLayoutVars>
      </dgm:prSet>
      <dgm:spPr/>
    </dgm:pt>
    <dgm:pt modelId="{8B84F270-0D37-4AA7-92A7-0553D617C961}" type="pres">
      <dgm:prSet presAssocID="{B2F7108D-8D06-4254-97A4-0C2E2DC8C6E2}" presName="titleText2" presStyleLbl="fgAcc1" presStyleIdx="5" presStyleCnt="8">
        <dgm:presLayoutVars>
          <dgm:chMax val="0"/>
          <dgm:chPref val="0"/>
        </dgm:presLayoutVars>
      </dgm:prSet>
      <dgm:spPr/>
    </dgm:pt>
    <dgm:pt modelId="{E96486A1-A3C7-42A3-95F8-30C234392D94}" type="pres">
      <dgm:prSet presAssocID="{B2F7108D-8D06-4254-97A4-0C2E2DC8C6E2}" presName="rootConnector" presStyleLbl="node4" presStyleIdx="0" presStyleCnt="0"/>
      <dgm:spPr/>
    </dgm:pt>
    <dgm:pt modelId="{9D463E7B-2732-496D-BEBE-8F445ECEFAED}" type="pres">
      <dgm:prSet presAssocID="{B2F7108D-8D06-4254-97A4-0C2E2DC8C6E2}" presName="hierChild4" presStyleCnt="0"/>
      <dgm:spPr/>
    </dgm:pt>
    <dgm:pt modelId="{BC04B78B-9890-4528-951B-0F8764EF24A7}" type="pres">
      <dgm:prSet presAssocID="{B2F7108D-8D06-4254-97A4-0C2E2DC8C6E2}" presName="hierChild5" presStyleCnt="0"/>
      <dgm:spPr/>
    </dgm:pt>
    <dgm:pt modelId="{F52A7689-F6E7-4722-A826-4BD3EE8CA092}" type="pres">
      <dgm:prSet presAssocID="{8EFA4CE3-85A9-483E-88AE-AFADD1D886F9}" presName="Name37" presStyleLbl="parChTrans1D4" presStyleIdx="4" presStyleCnt="6"/>
      <dgm:spPr/>
    </dgm:pt>
    <dgm:pt modelId="{62911BC8-1AB8-4D18-8E6A-960E94ED55AF}" type="pres">
      <dgm:prSet presAssocID="{26CD7690-824F-4555-9C75-3AB5C7901E90}" presName="hierRoot2" presStyleCnt="0">
        <dgm:presLayoutVars>
          <dgm:hierBranch val="init"/>
        </dgm:presLayoutVars>
      </dgm:prSet>
      <dgm:spPr/>
    </dgm:pt>
    <dgm:pt modelId="{483B225E-58A4-4B5E-A174-BD9E9A5F1481}" type="pres">
      <dgm:prSet presAssocID="{26CD7690-824F-4555-9C75-3AB5C7901E90}" presName="rootComposite" presStyleCnt="0"/>
      <dgm:spPr/>
    </dgm:pt>
    <dgm:pt modelId="{A30A09C6-F056-4513-B1B1-5805B34FB638}" type="pres">
      <dgm:prSet presAssocID="{26CD7690-824F-4555-9C75-3AB5C7901E90}" presName="rootText" presStyleLbl="node1" presStyleIdx="6" presStyleCnt="8">
        <dgm:presLayoutVars>
          <dgm:chMax/>
          <dgm:chPref val="3"/>
        </dgm:presLayoutVars>
      </dgm:prSet>
      <dgm:spPr/>
    </dgm:pt>
    <dgm:pt modelId="{102D69A3-C37B-4D0E-A54B-F52256D6927B}" type="pres">
      <dgm:prSet presAssocID="{26CD7690-824F-4555-9C75-3AB5C7901E90}" presName="titleText2" presStyleLbl="fgAcc1" presStyleIdx="6" presStyleCnt="8">
        <dgm:presLayoutVars>
          <dgm:chMax val="0"/>
          <dgm:chPref val="0"/>
        </dgm:presLayoutVars>
      </dgm:prSet>
      <dgm:spPr/>
    </dgm:pt>
    <dgm:pt modelId="{33DE73F6-8B75-49A4-9801-8E342B146D82}" type="pres">
      <dgm:prSet presAssocID="{26CD7690-824F-4555-9C75-3AB5C7901E90}" presName="rootConnector" presStyleLbl="node4" presStyleIdx="0" presStyleCnt="0"/>
      <dgm:spPr/>
    </dgm:pt>
    <dgm:pt modelId="{5AE28ED4-104C-4836-9BD0-1CE6C7767702}" type="pres">
      <dgm:prSet presAssocID="{26CD7690-824F-4555-9C75-3AB5C7901E90}" presName="hierChild4" presStyleCnt="0"/>
      <dgm:spPr/>
    </dgm:pt>
    <dgm:pt modelId="{98E7F033-D54F-4ACA-9280-41018E36B1B9}" type="pres">
      <dgm:prSet presAssocID="{26CD7690-824F-4555-9C75-3AB5C7901E90}" presName="hierChild5" presStyleCnt="0"/>
      <dgm:spPr/>
    </dgm:pt>
    <dgm:pt modelId="{53E68AB0-C116-4813-8766-5C550F5C1DAE}" type="pres">
      <dgm:prSet presAssocID="{38783170-1664-43D5-876C-B797E86452D0}" presName="Name37" presStyleLbl="parChTrans1D4" presStyleIdx="5" presStyleCnt="6"/>
      <dgm:spPr/>
    </dgm:pt>
    <dgm:pt modelId="{C596B43D-B65C-429F-B776-93DA057E3D1C}" type="pres">
      <dgm:prSet presAssocID="{7B331E87-8B1F-49A9-A3F3-920E7B840058}" presName="hierRoot2" presStyleCnt="0">
        <dgm:presLayoutVars>
          <dgm:hierBranch val="init"/>
        </dgm:presLayoutVars>
      </dgm:prSet>
      <dgm:spPr/>
    </dgm:pt>
    <dgm:pt modelId="{91D76CEB-B985-4D65-A0A3-8082FA91A354}" type="pres">
      <dgm:prSet presAssocID="{7B331E87-8B1F-49A9-A3F3-920E7B840058}" presName="rootComposite" presStyleCnt="0"/>
      <dgm:spPr/>
    </dgm:pt>
    <dgm:pt modelId="{8D5CAFDB-8638-4DEC-B4F6-95E6CCCEB959}" type="pres">
      <dgm:prSet presAssocID="{7B331E87-8B1F-49A9-A3F3-920E7B840058}" presName="rootText" presStyleLbl="node1" presStyleIdx="7" presStyleCnt="8">
        <dgm:presLayoutVars>
          <dgm:chMax/>
          <dgm:chPref val="3"/>
        </dgm:presLayoutVars>
      </dgm:prSet>
      <dgm:spPr/>
    </dgm:pt>
    <dgm:pt modelId="{E2624D72-5613-4C62-B65E-156D83685F13}" type="pres">
      <dgm:prSet presAssocID="{7B331E87-8B1F-49A9-A3F3-920E7B840058}" presName="titleText2" presStyleLbl="fgAcc1" presStyleIdx="7" presStyleCnt="8">
        <dgm:presLayoutVars>
          <dgm:chMax val="0"/>
          <dgm:chPref val="0"/>
        </dgm:presLayoutVars>
      </dgm:prSet>
      <dgm:spPr/>
    </dgm:pt>
    <dgm:pt modelId="{208ED10E-D2DA-41E6-9550-BC6373D6ABC5}" type="pres">
      <dgm:prSet presAssocID="{7B331E87-8B1F-49A9-A3F3-920E7B840058}" presName="rootConnector" presStyleLbl="node4" presStyleIdx="0" presStyleCnt="0"/>
      <dgm:spPr/>
    </dgm:pt>
    <dgm:pt modelId="{ABF5C445-774D-41A1-A961-A250E88F6719}" type="pres">
      <dgm:prSet presAssocID="{7B331E87-8B1F-49A9-A3F3-920E7B840058}" presName="hierChild4" presStyleCnt="0"/>
      <dgm:spPr/>
    </dgm:pt>
    <dgm:pt modelId="{CBBB234A-C651-4C42-833E-8A97A9949C05}" type="pres">
      <dgm:prSet presAssocID="{7B331E87-8B1F-49A9-A3F3-920E7B840058}" presName="hierChild5" presStyleCnt="0"/>
      <dgm:spPr/>
    </dgm:pt>
    <dgm:pt modelId="{21D435E5-F1AF-4A43-86E6-B960C7942922}" type="pres">
      <dgm:prSet presAssocID="{938F39DC-FCFF-4469-8C7E-8F5DD55807E3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1275DF17-BBFA-4A1F-B608-BF06F256DA64}" type="presOf" srcId="{1CECB402-EA3F-4632-B30E-74A84B45C52A}" destId="{102D69A3-C37B-4D0E-A54B-F52256D6927B}" srcOrd="0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642ED32C-AA91-4274-8B14-97240F6E9671}" type="presOf" srcId="{B138D8C5-59D3-4F38-8CF5-7BED7C789001}" destId="{7B46EBCE-5C1C-414B-8653-8CA2849BA6A6}" srcOrd="0" destOrd="0" presId="urn:microsoft.com/office/officeart/2008/layout/NameandTitleOrganizationalChart"/>
    <dgm:cxn modelId="{DD556C37-E90A-4BDF-B3DD-00559991C8F5}" type="presOf" srcId="{EFA8C4EC-13BA-4738-966E-DF627C71348C}" destId="{7D705643-8C71-4C87-B4DD-31452F1BEFB8}" srcOrd="0" destOrd="0" presId="urn:microsoft.com/office/officeart/2008/layout/NameandTitleOrganizationalChart"/>
    <dgm:cxn modelId="{B584D23D-ED84-414D-8CBD-2873EEFA7591}" type="presOf" srcId="{478DFC8C-0BD5-46A7-A619-205B276923A9}" destId="{EDE05B2C-F1FD-43B8-82D0-DA26A3CA43B7}" srcOrd="0" destOrd="0" presId="urn:microsoft.com/office/officeart/2008/layout/NameandTitleOrganizationalChart"/>
    <dgm:cxn modelId="{BD67D85B-4F33-4B59-8C6F-5F42617BF770}" type="presOf" srcId="{7B331E87-8B1F-49A9-A3F3-920E7B840058}" destId="{8D5CAFDB-8638-4DEC-B4F6-95E6CCCEB959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EE7D7761-D0F4-4207-94EC-F8137BE5B356}" type="presOf" srcId="{9F908416-46CC-45C9-9D6A-A76F3843722D}" destId="{57559928-F446-4ABA-BD28-A9238B75F2B7}" srcOrd="0" destOrd="0" presId="urn:microsoft.com/office/officeart/2008/layout/NameandTitleOrganizationalChart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91EFA945-D170-47AF-B66F-8B6ED584729F}" type="presOf" srcId="{7C6E8472-3624-43CD-BFCA-3F162DFA3C5C}" destId="{E2624D72-5613-4C62-B65E-156D83685F13}" srcOrd="0" destOrd="0" presId="urn:microsoft.com/office/officeart/2008/layout/NameandTitleOrganizationalChart"/>
    <dgm:cxn modelId="{34CB644A-2721-48E7-A1E7-B9EA3BBF7ECD}" type="presOf" srcId="{8EFA4CE3-85A9-483E-88AE-AFADD1D886F9}" destId="{F52A7689-F6E7-4722-A826-4BD3EE8CA092}" srcOrd="0" destOrd="0" presId="urn:microsoft.com/office/officeart/2008/layout/NameandTitleOrganizationalChart"/>
    <dgm:cxn modelId="{181CEB6A-65C8-45B3-8234-AEED28B6AC92}" type="presOf" srcId="{B4419CB9-947C-48A4-A3AF-F513940A7E71}" destId="{CFFADE82-0B05-416B-A425-4F0B86276E23}" srcOrd="0" destOrd="0" presId="urn:microsoft.com/office/officeart/2008/layout/NameandTitleOrganizationalChart"/>
    <dgm:cxn modelId="{B990D24E-81E8-4DD8-B221-F7497582C2AE}" type="presOf" srcId="{304050F7-2A96-4E5E-82BC-54C62FDA9C6E}" destId="{D0FD1EBC-623B-4CD2-8A90-73E78129BE04}" srcOrd="0" destOrd="0" presId="urn:microsoft.com/office/officeart/2008/layout/NameandTitleOrganizationalChart"/>
    <dgm:cxn modelId="{5821A04F-4C80-4088-8BBD-B61A3FA4BA88}" type="presOf" srcId="{954629C1-1384-4E86-AD22-5A9D25C0E8E5}" destId="{AF6B4901-0E2B-41D9-902C-9EA382848786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F0FEB455-7499-499A-AFEF-C36956ED5C3E}" type="presOf" srcId="{954629C1-1384-4E86-AD22-5A9D25C0E8E5}" destId="{1EC9259E-9916-4DCE-86B2-9C6B0CCB47F6}" srcOrd="1" destOrd="0" presId="urn:microsoft.com/office/officeart/2008/layout/NameandTitleOrganizationalChart"/>
    <dgm:cxn modelId="{57E2757B-BF7D-4FDF-8837-4617F4AE1DCE}" type="presOf" srcId="{26CD7690-824F-4555-9C75-3AB5C7901E90}" destId="{33DE73F6-8B75-49A4-9801-8E342B146D82}" srcOrd="1" destOrd="0" presId="urn:microsoft.com/office/officeart/2008/layout/NameandTitleOrganizationalChart"/>
    <dgm:cxn modelId="{E30F797E-906A-4BE8-B3FA-2D327FE12B46}" srcId="{2DAC0C1A-6DE3-4A8F-8189-CAEF01905A93}" destId="{938F39DC-FCFF-4469-8C7E-8F5DD55807E3}" srcOrd="0" destOrd="0" parTransId="{304050F7-2A96-4E5E-82BC-54C62FDA9C6E}" sibTransId="{478DFC8C-0BD5-46A7-A619-205B276923A9}"/>
    <dgm:cxn modelId="{48557C87-6666-4EEA-8D72-9C37BC9139F1}" type="presOf" srcId="{EB6E31D7-4B1F-4DC5-BBD6-F03E6B40A43B}" destId="{8B84F270-0D37-4AA7-92A7-0553D617C961}" srcOrd="0" destOrd="0" presId="urn:microsoft.com/office/officeart/2008/layout/NameandTitleOrganizationalChart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586B0D91-20CA-4307-A751-21239AA87FFA}" type="presOf" srcId="{938F39DC-FCFF-4469-8C7E-8F5DD55807E3}" destId="{56040F4E-DA7B-4695-9E54-982C4D2F711F}" srcOrd="0" destOrd="0" presId="urn:microsoft.com/office/officeart/2008/layout/NameandTitleOrganizationalChart"/>
    <dgm:cxn modelId="{97945995-9ADF-4B04-8139-8CF829BB6C1D}" srcId="{938F39DC-FCFF-4469-8C7E-8F5DD55807E3}" destId="{9F908416-46CC-45C9-9D6A-A76F3843722D}" srcOrd="0" destOrd="0" parTransId="{DF0932B4-CFFC-45CB-B4A1-632FC3993F7D}" sibTransId="{B704FA8E-0853-49A6-8994-83D8C782C802}"/>
    <dgm:cxn modelId="{C335509A-C358-4B9B-BEAE-ED3389F4F650}" type="presOf" srcId="{B704FA8E-0853-49A6-8994-83D8C782C802}" destId="{1369CFD8-D431-4946-AA4E-7DE62524EABB}" srcOrd="0" destOrd="0" presId="urn:microsoft.com/office/officeart/2008/layout/NameandTitleOrganizationalChart"/>
    <dgm:cxn modelId="{87F4549A-0B07-42CF-8840-50F8ACB415B0}" srcId="{938F39DC-FCFF-4469-8C7E-8F5DD55807E3}" destId="{B2F7108D-8D06-4254-97A4-0C2E2DC8C6E2}" srcOrd="2" destOrd="0" parTransId="{43992088-0EC8-4122-AB60-7178DFE65B1A}" sibTransId="{EB6E31D7-4B1F-4DC5-BBD6-F03E6B40A43B}"/>
    <dgm:cxn modelId="{05EBA8A1-D47E-45A1-AAC3-2BDEF2357456}" type="presOf" srcId="{938F39DC-FCFF-4469-8C7E-8F5DD55807E3}" destId="{37772B89-A10C-4BA9-9F3E-A17EB9B8972A}" srcOrd="1" destOrd="0" presId="urn:microsoft.com/office/officeart/2008/layout/NameandTitleOrganizationalChart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870A37A9-826E-438B-B68A-4B4DA2F75130}" srcId="{938F39DC-FCFF-4469-8C7E-8F5DD55807E3}" destId="{7B331E87-8B1F-49A9-A3F3-920E7B840058}" srcOrd="4" destOrd="0" parTransId="{38783170-1664-43D5-876C-B797E86452D0}" sibTransId="{7C6E8472-3624-43CD-BFCA-3F162DFA3C5C}"/>
    <dgm:cxn modelId="{C786D1AF-EA48-44E3-95D0-0469679D1930}" type="presOf" srcId="{B4419CB9-947C-48A4-A3AF-F513940A7E71}" destId="{65BA1F8B-1149-4AB5-B07E-08EA2B791C6A}" srcOrd="1" destOrd="0" presId="urn:microsoft.com/office/officeart/2008/layout/NameandTitleOrganizationalChart"/>
    <dgm:cxn modelId="{537AEEC7-7ABE-44AB-A857-108D18D543E2}" type="presOf" srcId="{B2F7108D-8D06-4254-97A4-0C2E2DC8C6E2}" destId="{E96486A1-A3C7-42A3-95F8-30C234392D94}" srcOrd="1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1B1538CE-4B74-427F-BC55-94B0F4BF2782}" srcId="{938F39DC-FCFF-4469-8C7E-8F5DD55807E3}" destId="{954629C1-1384-4E86-AD22-5A9D25C0E8E5}" srcOrd="1" destOrd="0" parTransId="{762B57B8-54E4-4323-A427-31146FB2A69F}" sibTransId="{468E3DCA-93CA-4531-AE49-DA12E1D4A7CE}"/>
    <dgm:cxn modelId="{77C226D0-D065-4CB8-B092-E15FFCC78F42}" type="presOf" srcId="{26CD7690-824F-4555-9C75-3AB5C7901E90}" destId="{A30A09C6-F056-4513-B1B1-5805B34FB638}" srcOrd="0" destOrd="0" presId="urn:microsoft.com/office/officeart/2008/layout/NameandTitleOrganizationalChart"/>
    <dgm:cxn modelId="{65C7D5D1-AF3F-4134-A045-4F0B6CFACCB8}" type="presOf" srcId="{B2F7108D-8D06-4254-97A4-0C2E2DC8C6E2}" destId="{B74BF7B0-3232-40B8-9EF9-89BC78DCDDC0}" srcOrd="0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730916D6-9EC2-4F32-B6CA-109A46EB1858}" type="presOf" srcId="{38783170-1664-43D5-876C-B797E86452D0}" destId="{53E68AB0-C116-4813-8766-5C550F5C1DAE}" srcOrd="0" destOrd="0" presId="urn:microsoft.com/office/officeart/2008/layout/NameandTitleOrganizationalChart"/>
    <dgm:cxn modelId="{0AAB7FD6-5FFC-42D9-8D93-036B35208CAD}" srcId="{9F908416-46CC-45C9-9D6A-A76F3843722D}" destId="{B4419CB9-947C-48A4-A3AF-F513940A7E71}" srcOrd="0" destOrd="0" parTransId="{EFA8C4EC-13BA-4738-966E-DF627C71348C}" sibTransId="{B138D8C5-59D3-4F38-8CF5-7BED7C789001}"/>
    <dgm:cxn modelId="{F08E64E0-89ED-41BA-BCD6-4232D5D4C2CC}" type="presOf" srcId="{762B57B8-54E4-4323-A427-31146FB2A69F}" destId="{F5EC09C6-4F07-4FFD-B634-E9924E093517}" srcOrd="0" destOrd="0" presId="urn:microsoft.com/office/officeart/2008/layout/NameandTitleOrganizationalChart"/>
    <dgm:cxn modelId="{95CB11E1-5AFB-4AC9-82B5-2B52E51928BE}" srcId="{938F39DC-FCFF-4469-8C7E-8F5DD55807E3}" destId="{26CD7690-824F-4555-9C75-3AB5C7901E90}" srcOrd="3" destOrd="0" parTransId="{8EFA4CE3-85A9-483E-88AE-AFADD1D886F9}" sibTransId="{1CECB402-EA3F-4632-B30E-74A84B45C52A}"/>
    <dgm:cxn modelId="{F25C91E6-1F6C-4540-B72E-6D8643DCE0C6}" type="presOf" srcId="{43992088-0EC8-4122-AB60-7178DFE65B1A}" destId="{61ED338F-D6C0-46B4-BF61-9B636085B5C4}" srcOrd="0" destOrd="0" presId="urn:microsoft.com/office/officeart/2008/layout/NameandTitleOrganizationalChart"/>
    <dgm:cxn modelId="{35B376F9-7C68-41EF-A94D-D90C88846096}" type="presOf" srcId="{9F908416-46CC-45C9-9D6A-A76F3843722D}" destId="{EA85E5FA-0C9A-4106-957A-45D814CF8165}" srcOrd="1" destOrd="0" presId="urn:microsoft.com/office/officeart/2008/layout/NameandTitleOrganizationalChart"/>
    <dgm:cxn modelId="{FE0CDBFD-49FC-4A4D-BF7E-5C1B65A54EEB}" type="presOf" srcId="{DF0932B4-CFFC-45CB-B4A1-632FC3993F7D}" destId="{A79DC40D-8587-4350-ABFC-1E15805B7C97}" srcOrd="0" destOrd="0" presId="urn:microsoft.com/office/officeart/2008/layout/NameandTitleOrganizationalChart"/>
    <dgm:cxn modelId="{9E3B2DFE-A04C-434E-B7C7-86D8C629811B}" type="presOf" srcId="{7B331E87-8B1F-49A9-A3F3-920E7B840058}" destId="{208ED10E-D2DA-41E6-9550-BC6373D6ABC5}" srcOrd="1" destOrd="0" presId="urn:microsoft.com/office/officeart/2008/layout/NameandTitleOrganizationalChart"/>
    <dgm:cxn modelId="{66C498FF-C503-4A39-B4F5-77E90F3CD804}" type="presOf" srcId="{468E3DCA-93CA-4531-AE49-DA12E1D4A7CE}" destId="{2A5E322C-CB58-4B9D-BAD4-96E9C7B197C8}" srcOrd="0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60379084-BEC5-4596-B9D5-B17B12DA9984}" type="presParOf" srcId="{8A7BB7E3-FFBE-4841-949A-79B05CC827BE}" destId="{D0FD1EBC-623B-4CD2-8A90-73E78129BE04}" srcOrd="0" destOrd="0" presId="urn:microsoft.com/office/officeart/2008/layout/NameandTitleOrganizationalChart"/>
    <dgm:cxn modelId="{AC92DA86-8C20-412A-BC07-067F468CAF8D}" type="presParOf" srcId="{8A7BB7E3-FFBE-4841-949A-79B05CC827BE}" destId="{594C9C9F-763F-4FE6-A438-10B1B0707869}" srcOrd="1" destOrd="0" presId="urn:microsoft.com/office/officeart/2008/layout/NameandTitleOrganizationalChart"/>
    <dgm:cxn modelId="{643F24AD-9D35-4805-9326-369379F36A16}" type="presParOf" srcId="{594C9C9F-763F-4FE6-A438-10B1B0707869}" destId="{1E0B72AD-2ABA-4A88-B4DD-E866EF873F53}" srcOrd="0" destOrd="0" presId="urn:microsoft.com/office/officeart/2008/layout/NameandTitleOrganizationalChart"/>
    <dgm:cxn modelId="{DA459934-F29F-4D57-8E78-6016769C2BE2}" type="presParOf" srcId="{1E0B72AD-2ABA-4A88-B4DD-E866EF873F53}" destId="{56040F4E-DA7B-4695-9E54-982C4D2F711F}" srcOrd="0" destOrd="0" presId="urn:microsoft.com/office/officeart/2008/layout/NameandTitleOrganizationalChart"/>
    <dgm:cxn modelId="{46799AB1-B2DB-4A64-B151-912325EB5D92}" type="presParOf" srcId="{1E0B72AD-2ABA-4A88-B4DD-E866EF873F53}" destId="{EDE05B2C-F1FD-43B8-82D0-DA26A3CA43B7}" srcOrd="1" destOrd="0" presId="urn:microsoft.com/office/officeart/2008/layout/NameandTitleOrganizationalChart"/>
    <dgm:cxn modelId="{E43FABDF-8345-41E9-BDB1-016D52E20395}" type="presParOf" srcId="{1E0B72AD-2ABA-4A88-B4DD-E866EF873F53}" destId="{37772B89-A10C-4BA9-9F3E-A17EB9B8972A}" srcOrd="2" destOrd="0" presId="urn:microsoft.com/office/officeart/2008/layout/NameandTitleOrganizationalChart"/>
    <dgm:cxn modelId="{B3FA84F8-8A0D-47E7-9CFE-171A441C2465}" type="presParOf" srcId="{594C9C9F-763F-4FE6-A438-10B1B0707869}" destId="{7CB9A014-9E34-4EDF-AB10-0B886761E7E5}" srcOrd="1" destOrd="0" presId="urn:microsoft.com/office/officeart/2008/layout/NameandTitleOrganizationalChart"/>
    <dgm:cxn modelId="{FB6F66A0-D9DD-4DF8-971B-F222EB429F40}" type="presParOf" srcId="{7CB9A014-9E34-4EDF-AB10-0B886761E7E5}" destId="{A79DC40D-8587-4350-ABFC-1E15805B7C97}" srcOrd="0" destOrd="0" presId="urn:microsoft.com/office/officeart/2008/layout/NameandTitleOrganizationalChart"/>
    <dgm:cxn modelId="{8C29CD1E-5D0D-4843-BA6D-4DD144A45D70}" type="presParOf" srcId="{7CB9A014-9E34-4EDF-AB10-0B886761E7E5}" destId="{7B22A212-AC35-4447-85A4-53CF110EE528}" srcOrd="1" destOrd="0" presId="urn:microsoft.com/office/officeart/2008/layout/NameandTitleOrganizationalChart"/>
    <dgm:cxn modelId="{E1CDCB5C-A726-475E-A598-5EEE425EEE13}" type="presParOf" srcId="{7B22A212-AC35-4447-85A4-53CF110EE528}" destId="{8A230BFE-E4AC-4EA9-8F0D-C1A6137D9FE4}" srcOrd="0" destOrd="0" presId="urn:microsoft.com/office/officeart/2008/layout/NameandTitleOrganizationalChart"/>
    <dgm:cxn modelId="{86DFFACC-5B9E-47EA-A7CC-EA4797CC7CD7}" type="presParOf" srcId="{8A230BFE-E4AC-4EA9-8F0D-C1A6137D9FE4}" destId="{57559928-F446-4ABA-BD28-A9238B75F2B7}" srcOrd="0" destOrd="0" presId="urn:microsoft.com/office/officeart/2008/layout/NameandTitleOrganizationalChart"/>
    <dgm:cxn modelId="{4D2C1BE1-310D-4BAF-9EE4-6612D4598339}" type="presParOf" srcId="{8A230BFE-E4AC-4EA9-8F0D-C1A6137D9FE4}" destId="{1369CFD8-D431-4946-AA4E-7DE62524EABB}" srcOrd="1" destOrd="0" presId="urn:microsoft.com/office/officeart/2008/layout/NameandTitleOrganizationalChart"/>
    <dgm:cxn modelId="{F1A338C8-09B5-47C6-8572-EC9A78A0DD6B}" type="presParOf" srcId="{8A230BFE-E4AC-4EA9-8F0D-C1A6137D9FE4}" destId="{EA85E5FA-0C9A-4106-957A-45D814CF8165}" srcOrd="2" destOrd="0" presId="urn:microsoft.com/office/officeart/2008/layout/NameandTitleOrganizationalChart"/>
    <dgm:cxn modelId="{1836A614-03BF-47A1-8B39-18731C06427D}" type="presParOf" srcId="{7B22A212-AC35-4447-85A4-53CF110EE528}" destId="{9AC3B8B9-A06D-4433-8C49-2DD5C332783C}" srcOrd="1" destOrd="0" presId="urn:microsoft.com/office/officeart/2008/layout/NameandTitleOrganizationalChart"/>
    <dgm:cxn modelId="{1782BFFE-50C6-4F5F-912C-EE3F57F75D0A}" type="presParOf" srcId="{9AC3B8B9-A06D-4433-8C49-2DD5C332783C}" destId="{7D705643-8C71-4C87-B4DD-31452F1BEFB8}" srcOrd="0" destOrd="0" presId="urn:microsoft.com/office/officeart/2008/layout/NameandTitleOrganizationalChart"/>
    <dgm:cxn modelId="{C4CD1D22-99AC-419C-AB7B-C3255011B5F6}" type="presParOf" srcId="{9AC3B8B9-A06D-4433-8C49-2DD5C332783C}" destId="{04E144C6-57E1-4E45-ADCE-72D245FD1834}" srcOrd="1" destOrd="0" presId="urn:microsoft.com/office/officeart/2008/layout/NameandTitleOrganizationalChart"/>
    <dgm:cxn modelId="{4EA6DF3D-30D7-4E01-8EE4-B35C81933105}" type="presParOf" srcId="{04E144C6-57E1-4E45-ADCE-72D245FD1834}" destId="{DA4A4DCC-E9AB-4E21-BCCC-276B08B2781F}" srcOrd="0" destOrd="0" presId="urn:microsoft.com/office/officeart/2008/layout/NameandTitleOrganizationalChart"/>
    <dgm:cxn modelId="{A05E668A-7E08-4C8B-8D89-CE7C83303660}" type="presParOf" srcId="{DA4A4DCC-E9AB-4E21-BCCC-276B08B2781F}" destId="{CFFADE82-0B05-416B-A425-4F0B86276E23}" srcOrd="0" destOrd="0" presId="urn:microsoft.com/office/officeart/2008/layout/NameandTitleOrganizationalChart"/>
    <dgm:cxn modelId="{F7EC1379-A77D-41A9-8460-03CD6137C206}" type="presParOf" srcId="{DA4A4DCC-E9AB-4E21-BCCC-276B08B2781F}" destId="{7B46EBCE-5C1C-414B-8653-8CA2849BA6A6}" srcOrd="1" destOrd="0" presId="urn:microsoft.com/office/officeart/2008/layout/NameandTitleOrganizationalChart"/>
    <dgm:cxn modelId="{72439088-C083-43E4-9108-0A483F935C19}" type="presParOf" srcId="{DA4A4DCC-E9AB-4E21-BCCC-276B08B2781F}" destId="{65BA1F8B-1149-4AB5-B07E-08EA2B791C6A}" srcOrd="2" destOrd="0" presId="urn:microsoft.com/office/officeart/2008/layout/NameandTitleOrganizationalChart"/>
    <dgm:cxn modelId="{C5AE8464-57AC-435D-9251-E33D6B298E04}" type="presParOf" srcId="{04E144C6-57E1-4E45-ADCE-72D245FD1834}" destId="{AEC3FE0A-BB22-4CDA-99F1-B8C8D9497E81}" srcOrd="1" destOrd="0" presId="urn:microsoft.com/office/officeart/2008/layout/NameandTitleOrganizationalChart"/>
    <dgm:cxn modelId="{A3FBB3C9-B7B0-493C-A8BF-F80875738B7E}" type="presParOf" srcId="{04E144C6-57E1-4E45-ADCE-72D245FD1834}" destId="{A0A19265-26AA-4707-AE29-87A95605CE50}" srcOrd="2" destOrd="0" presId="urn:microsoft.com/office/officeart/2008/layout/NameandTitleOrganizationalChart"/>
    <dgm:cxn modelId="{054B2970-18B3-40EE-AF9C-7C19EFA644D7}" type="presParOf" srcId="{7B22A212-AC35-4447-85A4-53CF110EE528}" destId="{DBAC3266-682C-430D-B426-F7328775E76D}" srcOrd="2" destOrd="0" presId="urn:microsoft.com/office/officeart/2008/layout/NameandTitleOrganizationalChart"/>
    <dgm:cxn modelId="{A642E6D3-A125-4998-910D-7C93EEE7E444}" type="presParOf" srcId="{7CB9A014-9E34-4EDF-AB10-0B886761E7E5}" destId="{F5EC09C6-4F07-4FFD-B634-E9924E093517}" srcOrd="2" destOrd="0" presId="urn:microsoft.com/office/officeart/2008/layout/NameandTitleOrganizationalChart"/>
    <dgm:cxn modelId="{B79B6FB5-2BF1-435B-B1A4-30C639A7480C}" type="presParOf" srcId="{7CB9A014-9E34-4EDF-AB10-0B886761E7E5}" destId="{CBADDC62-6BBC-436B-95AA-C644546B66FC}" srcOrd="3" destOrd="0" presId="urn:microsoft.com/office/officeart/2008/layout/NameandTitleOrganizationalChart"/>
    <dgm:cxn modelId="{316A5459-09B1-452A-A125-6877C4BC3165}" type="presParOf" srcId="{CBADDC62-6BBC-436B-95AA-C644546B66FC}" destId="{EB38E6AF-2B95-4B9C-B886-55BF6BE89C84}" srcOrd="0" destOrd="0" presId="urn:microsoft.com/office/officeart/2008/layout/NameandTitleOrganizationalChart"/>
    <dgm:cxn modelId="{6A48400B-88B5-4355-8118-06C63A60248E}" type="presParOf" srcId="{EB38E6AF-2B95-4B9C-B886-55BF6BE89C84}" destId="{AF6B4901-0E2B-41D9-902C-9EA382848786}" srcOrd="0" destOrd="0" presId="urn:microsoft.com/office/officeart/2008/layout/NameandTitleOrganizationalChart"/>
    <dgm:cxn modelId="{C68E0215-FF94-4D06-AD51-6AB513ABDDCA}" type="presParOf" srcId="{EB38E6AF-2B95-4B9C-B886-55BF6BE89C84}" destId="{2A5E322C-CB58-4B9D-BAD4-96E9C7B197C8}" srcOrd="1" destOrd="0" presId="urn:microsoft.com/office/officeart/2008/layout/NameandTitleOrganizationalChart"/>
    <dgm:cxn modelId="{32BC95CF-0EB4-4D4A-BCA2-36DC73A2A650}" type="presParOf" srcId="{EB38E6AF-2B95-4B9C-B886-55BF6BE89C84}" destId="{1EC9259E-9916-4DCE-86B2-9C6B0CCB47F6}" srcOrd="2" destOrd="0" presId="urn:microsoft.com/office/officeart/2008/layout/NameandTitleOrganizationalChart"/>
    <dgm:cxn modelId="{A65CB81B-33D8-4170-8C32-7019E6038710}" type="presParOf" srcId="{CBADDC62-6BBC-436B-95AA-C644546B66FC}" destId="{29FB50AB-6A2D-48BA-909E-50E5E2811F86}" srcOrd="1" destOrd="0" presId="urn:microsoft.com/office/officeart/2008/layout/NameandTitleOrganizationalChart"/>
    <dgm:cxn modelId="{16A885FE-24F5-49EE-8531-B6A8EA30DEFF}" type="presParOf" srcId="{CBADDC62-6BBC-436B-95AA-C644546B66FC}" destId="{3CD33CAA-57F7-45C6-A2BD-8E7F7984E28A}" srcOrd="2" destOrd="0" presId="urn:microsoft.com/office/officeart/2008/layout/NameandTitleOrganizationalChart"/>
    <dgm:cxn modelId="{ED4DD64A-880F-43C8-ABB7-D0BB9669F85C}" type="presParOf" srcId="{7CB9A014-9E34-4EDF-AB10-0B886761E7E5}" destId="{61ED338F-D6C0-46B4-BF61-9B636085B5C4}" srcOrd="4" destOrd="0" presId="urn:microsoft.com/office/officeart/2008/layout/NameandTitleOrganizationalChart"/>
    <dgm:cxn modelId="{0FF02131-C97D-46C4-ABA0-3156CA768B47}" type="presParOf" srcId="{7CB9A014-9E34-4EDF-AB10-0B886761E7E5}" destId="{C2C8B172-D4EC-4E17-8C23-CD8C83EDB89A}" srcOrd="5" destOrd="0" presId="urn:microsoft.com/office/officeart/2008/layout/NameandTitleOrganizationalChart"/>
    <dgm:cxn modelId="{AA82FE5E-36C9-44EE-ABF2-F501813EB7B5}" type="presParOf" srcId="{C2C8B172-D4EC-4E17-8C23-CD8C83EDB89A}" destId="{B01E91BD-FF04-493E-A140-F1B8967096E8}" srcOrd="0" destOrd="0" presId="urn:microsoft.com/office/officeart/2008/layout/NameandTitleOrganizationalChart"/>
    <dgm:cxn modelId="{F2D3614D-AC5B-431C-ABE5-A568A2BAB514}" type="presParOf" srcId="{B01E91BD-FF04-493E-A140-F1B8967096E8}" destId="{B74BF7B0-3232-40B8-9EF9-89BC78DCDDC0}" srcOrd="0" destOrd="0" presId="urn:microsoft.com/office/officeart/2008/layout/NameandTitleOrganizationalChart"/>
    <dgm:cxn modelId="{9D6F18E3-EB32-44A2-AE38-D965A4CA4A30}" type="presParOf" srcId="{B01E91BD-FF04-493E-A140-F1B8967096E8}" destId="{8B84F270-0D37-4AA7-92A7-0553D617C961}" srcOrd="1" destOrd="0" presId="urn:microsoft.com/office/officeart/2008/layout/NameandTitleOrganizationalChart"/>
    <dgm:cxn modelId="{8FB09F75-EB83-44F6-AC03-44CBC8B9BBE6}" type="presParOf" srcId="{B01E91BD-FF04-493E-A140-F1B8967096E8}" destId="{E96486A1-A3C7-42A3-95F8-30C234392D94}" srcOrd="2" destOrd="0" presId="urn:microsoft.com/office/officeart/2008/layout/NameandTitleOrganizationalChart"/>
    <dgm:cxn modelId="{1AFDE4F4-4315-4F5F-8B71-C16E707B0B73}" type="presParOf" srcId="{C2C8B172-D4EC-4E17-8C23-CD8C83EDB89A}" destId="{9D463E7B-2732-496D-BEBE-8F445ECEFAED}" srcOrd="1" destOrd="0" presId="urn:microsoft.com/office/officeart/2008/layout/NameandTitleOrganizationalChart"/>
    <dgm:cxn modelId="{E5FCB06B-9A75-40B8-B5CC-1A3437149382}" type="presParOf" srcId="{C2C8B172-D4EC-4E17-8C23-CD8C83EDB89A}" destId="{BC04B78B-9890-4528-951B-0F8764EF24A7}" srcOrd="2" destOrd="0" presId="urn:microsoft.com/office/officeart/2008/layout/NameandTitleOrganizationalChart"/>
    <dgm:cxn modelId="{01AF9C0A-06EF-43F0-91D2-D638D4C251A7}" type="presParOf" srcId="{7CB9A014-9E34-4EDF-AB10-0B886761E7E5}" destId="{F52A7689-F6E7-4722-A826-4BD3EE8CA092}" srcOrd="6" destOrd="0" presId="urn:microsoft.com/office/officeart/2008/layout/NameandTitleOrganizationalChart"/>
    <dgm:cxn modelId="{EB7F9641-9065-4CB6-B664-2C670FA535CE}" type="presParOf" srcId="{7CB9A014-9E34-4EDF-AB10-0B886761E7E5}" destId="{62911BC8-1AB8-4D18-8E6A-960E94ED55AF}" srcOrd="7" destOrd="0" presId="urn:microsoft.com/office/officeart/2008/layout/NameandTitleOrganizationalChart"/>
    <dgm:cxn modelId="{B532AD00-AE7E-4D39-AF87-4FB914E3E3F0}" type="presParOf" srcId="{62911BC8-1AB8-4D18-8E6A-960E94ED55AF}" destId="{483B225E-58A4-4B5E-A174-BD9E9A5F1481}" srcOrd="0" destOrd="0" presId="urn:microsoft.com/office/officeart/2008/layout/NameandTitleOrganizationalChart"/>
    <dgm:cxn modelId="{E4C9AFF1-A059-4D46-AA4B-A0DB529FDCCE}" type="presParOf" srcId="{483B225E-58A4-4B5E-A174-BD9E9A5F1481}" destId="{A30A09C6-F056-4513-B1B1-5805B34FB638}" srcOrd="0" destOrd="0" presId="urn:microsoft.com/office/officeart/2008/layout/NameandTitleOrganizationalChart"/>
    <dgm:cxn modelId="{BB432ECA-45E6-451F-B7C2-3146B0500D29}" type="presParOf" srcId="{483B225E-58A4-4B5E-A174-BD9E9A5F1481}" destId="{102D69A3-C37B-4D0E-A54B-F52256D6927B}" srcOrd="1" destOrd="0" presId="urn:microsoft.com/office/officeart/2008/layout/NameandTitleOrganizationalChart"/>
    <dgm:cxn modelId="{8379D523-D704-40CF-8B54-73D817133D34}" type="presParOf" srcId="{483B225E-58A4-4B5E-A174-BD9E9A5F1481}" destId="{33DE73F6-8B75-49A4-9801-8E342B146D82}" srcOrd="2" destOrd="0" presId="urn:microsoft.com/office/officeart/2008/layout/NameandTitleOrganizationalChart"/>
    <dgm:cxn modelId="{4326A245-D6F3-44B4-AEFC-B477BCC207F7}" type="presParOf" srcId="{62911BC8-1AB8-4D18-8E6A-960E94ED55AF}" destId="{5AE28ED4-104C-4836-9BD0-1CE6C7767702}" srcOrd="1" destOrd="0" presId="urn:microsoft.com/office/officeart/2008/layout/NameandTitleOrganizationalChart"/>
    <dgm:cxn modelId="{669CB953-F994-4D61-A94B-8F8FF2C2D4BE}" type="presParOf" srcId="{62911BC8-1AB8-4D18-8E6A-960E94ED55AF}" destId="{98E7F033-D54F-4ACA-9280-41018E36B1B9}" srcOrd="2" destOrd="0" presId="urn:microsoft.com/office/officeart/2008/layout/NameandTitleOrganizationalChart"/>
    <dgm:cxn modelId="{DAD65780-6C68-405B-8FF4-75B11EEF2AD2}" type="presParOf" srcId="{7CB9A014-9E34-4EDF-AB10-0B886761E7E5}" destId="{53E68AB0-C116-4813-8766-5C550F5C1DAE}" srcOrd="8" destOrd="0" presId="urn:microsoft.com/office/officeart/2008/layout/NameandTitleOrganizationalChart"/>
    <dgm:cxn modelId="{729E6823-6896-4CA6-BCBB-DD416DC97184}" type="presParOf" srcId="{7CB9A014-9E34-4EDF-AB10-0B886761E7E5}" destId="{C596B43D-B65C-429F-B776-93DA057E3D1C}" srcOrd="9" destOrd="0" presId="urn:microsoft.com/office/officeart/2008/layout/NameandTitleOrganizationalChart"/>
    <dgm:cxn modelId="{C2FA1FE8-8148-40A5-8644-6D03F7D8A5E0}" type="presParOf" srcId="{C596B43D-B65C-429F-B776-93DA057E3D1C}" destId="{91D76CEB-B985-4D65-A0A3-8082FA91A354}" srcOrd="0" destOrd="0" presId="urn:microsoft.com/office/officeart/2008/layout/NameandTitleOrganizationalChart"/>
    <dgm:cxn modelId="{7910949A-1CCC-402E-86B4-5B098D2E0832}" type="presParOf" srcId="{91D76CEB-B985-4D65-A0A3-8082FA91A354}" destId="{8D5CAFDB-8638-4DEC-B4F6-95E6CCCEB959}" srcOrd="0" destOrd="0" presId="urn:microsoft.com/office/officeart/2008/layout/NameandTitleOrganizationalChart"/>
    <dgm:cxn modelId="{8A16B6DE-20FB-4DDD-99F2-13E38F8B57AB}" type="presParOf" srcId="{91D76CEB-B985-4D65-A0A3-8082FA91A354}" destId="{E2624D72-5613-4C62-B65E-156D83685F13}" srcOrd="1" destOrd="0" presId="urn:microsoft.com/office/officeart/2008/layout/NameandTitleOrganizationalChart"/>
    <dgm:cxn modelId="{993302C3-B7BE-4582-AF20-A38C1199AF02}" type="presParOf" srcId="{91D76CEB-B985-4D65-A0A3-8082FA91A354}" destId="{208ED10E-D2DA-41E6-9550-BC6373D6ABC5}" srcOrd="2" destOrd="0" presId="urn:microsoft.com/office/officeart/2008/layout/NameandTitleOrganizationalChart"/>
    <dgm:cxn modelId="{C249C9DF-7739-45C2-A5F5-774EC251189A}" type="presParOf" srcId="{C596B43D-B65C-429F-B776-93DA057E3D1C}" destId="{ABF5C445-774D-41A1-A961-A250E88F6719}" srcOrd="1" destOrd="0" presId="urn:microsoft.com/office/officeart/2008/layout/NameandTitleOrganizationalChart"/>
    <dgm:cxn modelId="{19502AFD-AADB-48A3-8E29-4D9A613F565E}" type="presParOf" srcId="{C596B43D-B65C-429F-B776-93DA057E3D1C}" destId="{CBBB234A-C651-4C42-833E-8A97A9949C05}" srcOrd="2" destOrd="0" presId="urn:microsoft.com/office/officeart/2008/layout/NameandTitleOrganizationalChart"/>
    <dgm:cxn modelId="{3FB668D3-944A-42AA-91F5-558AAE64C2BC}" type="presParOf" srcId="{594C9C9F-763F-4FE6-A438-10B1B0707869}" destId="{21D435E5-F1AF-4A43-86E6-B960C7942922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Chief Clinical Officer</a:t>
          </a:r>
          <a:br>
            <a:rPr lang="en-US"/>
          </a:br>
          <a:r>
            <a:rPr lang="en-US"/>
            <a:t>(Mark Collins)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C92B6AEA-1EDE-47DC-897B-B7810B41CE0C}">
      <dgm:prSet phldrT="[Text]"/>
      <dgm:spPr/>
      <dgm:t>
        <a:bodyPr/>
        <a:lstStyle/>
        <a:p>
          <a:r>
            <a:rPr lang="en-US"/>
            <a:t>Program Director</a:t>
          </a:r>
          <a:br>
            <a:rPr lang="en-US"/>
          </a:br>
          <a:r>
            <a:rPr lang="en-US"/>
            <a:t>(Open)</a:t>
          </a:r>
        </a:p>
      </dgm:t>
    </dgm:pt>
    <dgm:pt modelId="{7A9060F0-F493-4A3E-B9C2-67458ABC4BA9}" type="parTrans" cxnId="{58E39103-5FBB-4E7E-9A3E-9AE3D980AE58}">
      <dgm:prSet/>
      <dgm:spPr/>
      <dgm:t>
        <a:bodyPr/>
        <a:lstStyle/>
        <a:p>
          <a:endParaRPr lang="en-US"/>
        </a:p>
      </dgm:t>
    </dgm:pt>
    <dgm:pt modelId="{1B29B490-7995-4144-824A-4F9F6625E274}" type="sibTrans" cxnId="{58E39103-5FBB-4E7E-9A3E-9AE3D980AE58}">
      <dgm:prSet/>
      <dgm:spPr/>
      <dgm:t>
        <a:bodyPr/>
        <a:lstStyle/>
        <a:p>
          <a:endParaRPr lang="en-US"/>
        </a:p>
      </dgm:t>
    </dgm:pt>
    <dgm:pt modelId="{F65F327A-321F-43BF-B8BA-83822C238177}">
      <dgm:prSet phldrT="[Text]"/>
      <dgm:spPr/>
      <dgm:t>
        <a:bodyPr/>
        <a:lstStyle/>
        <a:p>
          <a:r>
            <a:rPr lang="en-US"/>
            <a:t>LPN (1)</a:t>
          </a:r>
        </a:p>
      </dgm:t>
    </dgm:pt>
    <dgm:pt modelId="{4E9626D5-61BE-4C62-9343-F953EC5BD319}" type="parTrans" cxnId="{6EEB9DB5-5331-4165-AC0C-D016EE4BE94B}">
      <dgm:prSet/>
      <dgm:spPr/>
      <dgm:t>
        <a:bodyPr/>
        <a:lstStyle/>
        <a:p>
          <a:endParaRPr lang="en-US"/>
        </a:p>
      </dgm:t>
    </dgm:pt>
    <dgm:pt modelId="{53A49ED7-6506-4B3E-B9FA-E1DB3AA950D3}" type="sibTrans" cxnId="{6EEB9DB5-5331-4165-AC0C-D016EE4BE94B}">
      <dgm:prSet/>
      <dgm:spPr/>
      <dgm:t>
        <a:bodyPr/>
        <a:lstStyle/>
        <a:p>
          <a:endParaRPr lang="en-US"/>
        </a:p>
      </dgm:t>
    </dgm:pt>
    <dgm:pt modelId="{33F1A154-83AF-47A8-964B-B68E40971245}">
      <dgm:prSet phldrT="[Text]"/>
      <dgm:spPr/>
      <dgm:t>
        <a:bodyPr/>
        <a:lstStyle/>
        <a:p>
          <a:r>
            <a:rPr lang="en-US"/>
            <a:t>RN (2)</a:t>
          </a:r>
        </a:p>
      </dgm:t>
    </dgm:pt>
    <dgm:pt modelId="{174818D2-7505-45F1-B6B3-2743A1A6F3AF}" type="parTrans" cxnId="{5CCC11FD-635C-4BFB-B108-9632FEF3436C}">
      <dgm:prSet/>
      <dgm:spPr/>
      <dgm:t>
        <a:bodyPr/>
        <a:lstStyle/>
        <a:p>
          <a:endParaRPr lang="en-US"/>
        </a:p>
      </dgm:t>
    </dgm:pt>
    <dgm:pt modelId="{59D03462-F3E5-43EA-AD59-50A87BFBF626}" type="sibTrans" cxnId="{5CCC11FD-635C-4BFB-B108-9632FEF3436C}">
      <dgm:prSet/>
      <dgm:spPr/>
      <dgm:t>
        <a:bodyPr/>
        <a:lstStyle/>
        <a:p>
          <a:endParaRPr lang="en-US"/>
        </a:p>
      </dgm:t>
    </dgm:pt>
    <dgm:pt modelId="{65721A77-F74B-486C-9196-499EAA6D2D87}">
      <dgm:prSet phldrT="[Text]"/>
      <dgm:spPr/>
      <dgm:t>
        <a:bodyPr/>
        <a:lstStyle/>
        <a:p>
          <a:r>
            <a:rPr lang="en-US"/>
            <a:t>Program Director (Nicole Valencia)</a:t>
          </a:r>
        </a:p>
      </dgm:t>
    </dgm:pt>
    <dgm:pt modelId="{29F1769C-DFF4-417A-8381-67BEDA14E742}" type="parTrans" cxnId="{FC9B5EB6-7CA2-4A96-BDC5-93B637AFA637}">
      <dgm:prSet/>
      <dgm:spPr/>
      <dgm:t>
        <a:bodyPr/>
        <a:lstStyle/>
        <a:p>
          <a:endParaRPr lang="en-US"/>
        </a:p>
      </dgm:t>
    </dgm:pt>
    <dgm:pt modelId="{657622E9-E10A-45AB-AAE1-1ECBBEDEF2DA}" type="sibTrans" cxnId="{FC9B5EB6-7CA2-4A96-BDC5-93B637AFA637}">
      <dgm:prSet/>
      <dgm:spPr/>
      <dgm:t>
        <a:bodyPr/>
        <a:lstStyle/>
        <a:p>
          <a:endParaRPr lang="en-US"/>
        </a:p>
      </dgm:t>
    </dgm:pt>
    <dgm:pt modelId="{AE756581-7AF8-47B1-A0BC-DA37B0B55DDE}">
      <dgm:prSet phldrT="[Text]"/>
      <dgm:spPr/>
      <dgm:t>
        <a:bodyPr/>
        <a:lstStyle/>
        <a:p>
          <a:r>
            <a:rPr lang="en-US"/>
            <a:t>Program Director</a:t>
          </a:r>
          <a:br>
            <a:rPr lang="en-US"/>
          </a:br>
          <a:r>
            <a:rPr lang="en-US"/>
            <a:t>(Brittany McMillin)</a:t>
          </a:r>
        </a:p>
      </dgm:t>
    </dgm:pt>
    <dgm:pt modelId="{2289E859-C42B-45ED-9221-6D27E5A5C7B2}" type="parTrans" cxnId="{8299637C-1369-4F7C-807F-20FAC4F8F677}">
      <dgm:prSet/>
      <dgm:spPr/>
      <dgm:t>
        <a:bodyPr/>
        <a:lstStyle/>
        <a:p>
          <a:endParaRPr lang="en-US"/>
        </a:p>
      </dgm:t>
    </dgm:pt>
    <dgm:pt modelId="{4FD4C2B9-A2A7-4CD5-B3AF-BAD33AA8F3A7}" type="sibTrans" cxnId="{8299637C-1369-4F7C-807F-20FAC4F8F677}">
      <dgm:prSet/>
      <dgm:spPr/>
      <dgm:t>
        <a:bodyPr/>
        <a:lstStyle/>
        <a:p>
          <a:endParaRPr lang="en-US"/>
        </a:p>
      </dgm:t>
    </dgm:pt>
    <dgm:pt modelId="{6FA471D2-23CE-480A-801A-790E177BEC60}">
      <dgm:prSet phldrT="[Text]"/>
      <dgm:spPr/>
      <dgm:t>
        <a:bodyPr/>
        <a:lstStyle/>
        <a:p>
          <a:r>
            <a:rPr lang="en-US"/>
            <a:t>Program Assistant – OTP (3)</a:t>
          </a:r>
        </a:p>
      </dgm:t>
    </dgm:pt>
    <dgm:pt modelId="{168BF516-6C3E-45BB-B97B-CD092AF988B7}" type="parTrans" cxnId="{8E9A2716-D47F-4C38-9F93-90DE21571A32}">
      <dgm:prSet/>
      <dgm:spPr/>
      <dgm:t>
        <a:bodyPr/>
        <a:lstStyle/>
        <a:p>
          <a:endParaRPr lang="en-US"/>
        </a:p>
      </dgm:t>
    </dgm:pt>
    <dgm:pt modelId="{75CB3B81-5599-42D6-9538-E732BE3671E9}" type="sibTrans" cxnId="{8E9A2716-D47F-4C38-9F93-90DE21571A32}">
      <dgm:prSet/>
      <dgm:spPr/>
      <dgm:t>
        <a:bodyPr/>
        <a:lstStyle/>
        <a:p>
          <a:endParaRPr lang="en-US"/>
        </a:p>
      </dgm:t>
    </dgm:pt>
    <dgm:pt modelId="{CEA231AF-7E68-454A-8FB9-C1ADA3114421}">
      <dgm:prSet phldrT="[Text]"/>
      <dgm:spPr/>
      <dgm:t>
        <a:bodyPr/>
        <a:lstStyle/>
        <a:p>
          <a:r>
            <a:rPr lang="en-US"/>
            <a:t>LPN</a:t>
          </a:r>
        </a:p>
      </dgm:t>
    </dgm:pt>
    <dgm:pt modelId="{F03D6F1D-1E9B-4590-BBBA-0CB57669698C}" type="parTrans" cxnId="{7F765802-A71E-4F21-BC87-F56478CAC28A}">
      <dgm:prSet/>
      <dgm:spPr/>
      <dgm:t>
        <a:bodyPr/>
        <a:lstStyle/>
        <a:p>
          <a:endParaRPr lang="en-US"/>
        </a:p>
      </dgm:t>
    </dgm:pt>
    <dgm:pt modelId="{95B66CFB-C253-4539-9D0C-EDA4ECBFF8C0}" type="sibTrans" cxnId="{7F765802-A71E-4F21-BC87-F56478CAC28A}">
      <dgm:prSet/>
      <dgm:spPr/>
      <dgm:t>
        <a:bodyPr/>
        <a:lstStyle/>
        <a:p>
          <a:endParaRPr lang="en-US"/>
        </a:p>
      </dgm:t>
    </dgm:pt>
    <dgm:pt modelId="{58187E9A-9F1F-471A-90A4-E66D9981C8A1}">
      <dgm:prSet phldrT="[Text]"/>
      <dgm:spPr/>
      <dgm:t>
        <a:bodyPr/>
        <a:lstStyle/>
        <a:p>
          <a:r>
            <a:rPr lang="en-US"/>
            <a:t>RN</a:t>
          </a:r>
        </a:p>
      </dgm:t>
    </dgm:pt>
    <dgm:pt modelId="{341FA715-C81C-486E-9AC5-E027095B6BBD}" type="parTrans" cxnId="{4D156D5A-9E57-4E8F-9FE1-6494BEC232E3}">
      <dgm:prSet/>
      <dgm:spPr/>
      <dgm:t>
        <a:bodyPr/>
        <a:lstStyle/>
        <a:p>
          <a:endParaRPr lang="en-US"/>
        </a:p>
      </dgm:t>
    </dgm:pt>
    <dgm:pt modelId="{F63F59AB-8521-4938-A70B-A6B1A0075143}" type="sibTrans" cxnId="{4D156D5A-9E57-4E8F-9FE1-6494BEC232E3}">
      <dgm:prSet/>
      <dgm:spPr/>
      <dgm:t>
        <a:bodyPr/>
        <a:lstStyle/>
        <a:p>
          <a:endParaRPr lang="en-US"/>
        </a:p>
      </dgm:t>
    </dgm:pt>
    <dgm:pt modelId="{0B6C99E8-A3B4-4789-981F-818C7BBC5679}">
      <dgm:prSet phldrT="[Text]"/>
      <dgm:spPr/>
      <dgm:t>
        <a:bodyPr/>
        <a:lstStyle/>
        <a:p>
          <a:r>
            <a:rPr lang="en-US"/>
            <a:t>RN (3)</a:t>
          </a:r>
        </a:p>
      </dgm:t>
    </dgm:pt>
    <dgm:pt modelId="{C80D836F-8DF4-4CA5-B6E5-624AB46F6E52}" type="parTrans" cxnId="{A4461C07-DC46-41E8-A07B-4A7B9B35621C}">
      <dgm:prSet/>
      <dgm:spPr/>
      <dgm:t>
        <a:bodyPr/>
        <a:lstStyle/>
        <a:p>
          <a:endParaRPr lang="en-US"/>
        </a:p>
      </dgm:t>
    </dgm:pt>
    <dgm:pt modelId="{E2305A69-4637-487E-B239-8EFA30093F6E}" type="sibTrans" cxnId="{A4461C07-DC46-41E8-A07B-4A7B9B35621C}">
      <dgm:prSet/>
      <dgm:spPr/>
      <dgm:t>
        <a:bodyPr/>
        <a:lstStyle/>
        <a:p>
          <a:endParaRPr lang="en-US"/>
        </a:p>
      </dgm:t>
    </dgm:pt>
    <dgm:pt modelId="{FCD7A4CA-F406-4B6A-A475-4C82FE31591E}">
      <dgm:prSet phldrT="[Text]"/>
      <dgm:spPr/>
      <dgm:t>
        <a:bodyPr/>
        <a:lstStyle/>
        <a:p>
          <a:r>
            <a:rPr lang="en-US"/>
            <a:t>LPN</a:t>
          </a:r>
        </a:p>
      </dgm:t>
    </dgm:pt>
    <dgm:pt modelId="{55EBC0D3-6FEF-426C-8801-1BCAAC0FF039}" type="parTrans" cxnId="{ED22F21C-0240-4687-87BD-3424E914DDF5}">
      <dgm:prSet/>
      <dgm:spPr/>
      <dgm:t>
        <a:bodyPr/>
        <a:lstStyle/>
        <a:p>
          <a:endParaRPr lang="en-US"/>
        </a:p>
      </dgm:t>
    </dgm:pt>
    <dgm:pt modelId="{46347565-9633-405C-9F6C-D4041A9C4F3F}" type="sibTrans" cxnId="{ED22F21C-0240-4687-87BD-3424E914DDF5}">
      <dgm:prSet/>
      <dgm:spPr/>
      <dgm:t>
        <a:bodyPr/>
        <a:lstStyle/>
        <a:p>
          <a:endParaRPr lang="en-US"/>
        </a:p>
      </dgm:t>
    </dgm:pt>
    <dgm:pt modelId="{6ABBE2B8-9ADE-4C28-A431-715A49504113}">
      <dgm:prSet phldrT="[Text]"/>
      <dgm:spPr/>
      <dgm:t>
        <a:bodyPr/>
        <a:lstStyle/>
        <a:p>
          <a:r>
            <a:rPr lang="en-US"/>
            <a:t>Office Supervisor</a:t>
          </a:r>
        </a:p>
      </dgm:t>
    </dgm:pt>
    <dgm:pt modelId="{DC180E07-8A0E-462F-A5BC-BCE4F2408C44}" type="parTrans" cxnId="{A4CE9E89-4770-4FD5-A6CA-CD2C1C65A2FB}">
      <dgm:prSet/>
      <dgm:spPr/>
      <dgm:t>
        <a:bodyPr/>
        <a:lstStyle/>
        <a:p>
          <a:endParaRPr lang="en-US"/>
        </a:p>
      </dgm:t>
    </dgm:pt>
    <dgm:pt modelId="{19613E85-0D09-4509-9000-67E84C0F2EAB}" type="sibTrans" cxnId="{A4CE9E89-4770-4FD5-A6CA-CD2C1C65A2FB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12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12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12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1DB331C2-1421-4138-B99A-173A513A1F0E}" type="pres">
      <dgm:prSet presAssocID="{7A9060F0-F493-4A3E-B9C2-67458ABC4BA9}" presName="Name37" presStyleLbl="parChTrans1D3" presStyleIdx="0" presStyleCnt="3"/>
      <dgm:spPr/>
    </dgm:pt>
    <dgm:pt modelId="{D484F5CF-DCEA-4A2E-91D3-F8C83FFEB40B}" type="pres">
      <dgm:prSet presAssocID="{C92B6AEA-1EDE-47DC-897B-B7810B41CE0C}" presName="hierRoot2" presStyleCnt="0">
        <dgm:presLayoutVars>
          <dgm:hierBranch val="init"/>
        </dgm:presLayoutVars>
      </dgm:prSet>
      <dgm:spPr/>
    </dgm:pt>
    <dgm:pt modelId="{97E396F4-8D47-41D4-8992-19C7BCE33337}" type="pres">
      <dgm:prSet presAssocID="{C92B6AEA-1EDE-47DC-897B-B7810B41CE0C}" presName="rootComposite" presStyleCnt="0"/>
      <dgm:spPr/>
    </dgm:pt>
    <dgm:pt modelId="{E3F15023-284E-4F1F-BAB2-1BB0E587CCEB}" type="pres">
      <dgm:prSet presAssocID="{C92B6AEA-1EDE-47DC-897B-B7810B41CE0C}" presName="rootText" presStyleLbl="node1" presStyleIdx="1" presStyleCnt="12">
        <dgm:presLayoutVars>
          <dgm:chMax/>
          <dgm:chPref val="3"/>
        </dgm:presLayoutVars>
      </dgm:prSet>
      <dgm:spPr/>
    </dgm:pt>
    <dgm:pt modelId="{07C01B44-82BD-4440-A1AA-BF155AB87A08}" type="pres">
      <dgm:prSet presAssocID="{C92B6AEA-1EDE-47DC-897B-B7810B41CE0C}" presName="titleText2" presStyleLbl="fgAcc1" presStyleIdx="1" presStyleCnt="12">
        <dgm:presLayoutVars>
          <dgm:chMax val="0"/>
          <dgm:chPref val="0"/>
        </dgm:presLayoutVars>
      </dgm:prSet>
      <dgm:spPr/>
    </dgm:pt>
    <dgm:pt modelId="{C176945C-9470-426A-A330-6654C684AF77}" type="pres">
      <dgm:prSet presAssocID="{C92B6AEA-1EDE-47DC-897B-B7810B41CE0C}" presName="rootConnector" presStyleLbl="node3" presStyleIdx="0" presStyleCnt="0"/>
      <dgm:spPr/>
    </dgm:pt>
    <dgm:pt modelId="{FD17CE34-1871-4FFD-A60F-B3D30620A5EB}" type="pres">
      <dgm:prSet presAssocID="{C92B6AEA-1EDE-47DC-897B-B7810B41CE0C}" presName="hierChild4" presStyleCnt="0"/>
      <dgm:spPr/>
    </dgm:pt>
    <dgm:pt modelId="{D4F5291C-2A43-4035-88E7-222C4E38560F}" type="pres">
      <dgm:prSet presAssocID="{4E9626D5-61BE-4C62-9343-F953EC5BD319}" presName="Name37" presStyleLbl="parChTrans1D4" presStyleIdx="0" presStyleCnt="8"/>
      <dgm:spPr/>
    </dgm:pt>
    <dgm:pt modelId="{B6EB7980-06B1-4090-8103-2B526E4144E2}" type="pres">
      <dgm:prSet presAssocID="{F65F327A-321F-43BF-B8BA-83822C238177}" presName="hierRoot2" presStyleCnt="0">
        <dgm:presLayoutVars>
          <dgm:hierBranch val="init"/>
        </dgm:presLayoutVars>
      </dgm:prSet>
      <dgm:spPr/>
    </dgm:pt>
    <dgm:pt modelId="{0390E934-07ED-4B8F-AE03-DE73E3C9BD9A}" type="pres">
      <dgm:prSet presAssocID="{F65F327A-321F-43BF-B8BA-83822C238177}" presName="rootComposite" presStyleCnt="0"/>
      <dgm:spPr/>
    </dgm:pt>
    <dgm:pt modelId="{D7C4DDD4-433C-42D2-AEB4-E5E6925BF274}" type="pres">
      <dgm:prSet presAssocID="{F65F327A-321F-43BF-B8BA-83822C238177}" presName="rootText" presStyleLbl="node1" presStyleIdx="2" presStyleCnt="12">
        <dgm:presLayoutVars>
          <dgm:chMax/>
          <dgm:chPref val="3"/>
        </dgm:presLayoutVars>
      </dgm:prSet>
      <dgm:spPr/>
    </dgm:pt>
    <dgm:pt modelId="{7638C849-49A4-4C5D-9B32-33DFFB8065B2}" type="pres">
      <dgm:prSet presAssocID="{F65F327A-321F-43BF-B8BA-83822C238177}" presName="titleText2" presStyleLbl="fgAcc1" presStyleIdx="2" presStyleCnt="12">
        <dgm:presLayoutVars>
          <dgm:chMax val="0"/>
          <dgm:chPref val="0"/>
        </dgm:presLayoutVars>
      </dgm:prSet>
      <dgm:spPr/>
    </dgm:pt>
    <dgm:pt modelId="{47EE7CD3-6AEA-48B9-BC3C-CCB9892B0BC3}" type="pres">
      <dgm:prSet presAssocID="{F65F327A-321F-43BF-B8BA-83822C238177}" presName="rootConnector" presStyleLbl="node4" presStyleIdx="0" presStyleCnt="0"/>
      <dgm:spPr/>
    </dgm:pt>
    <dgm:pt modelId="{7E2C2C21-7B63-4E13-B488-FA334DF53D2D}" type="pres">
      <dgm:prSet presAssocID="{F65F327A-321F-43BF-B8BA-83822C238177}" presName="hierChild4" presStyleCnt="0"/>
      <dgm:spPr/>
    </dgm:pt>
    <dgm:pt modelId="{DB562E93-3117-4D57-802F-F7EB5AB95143}" type="pres">
      <dgm:prSet presAssocID="{F65F327A-321F-43BF-B8BA-83822C238177}" presName="hierChild5" presStyleCnt="0"/>
      <dgm:spPr/>
    </dgm:pt>
    <dgm:pt modelId="{5C058A6D-2FC6-4032-BFEE-FA62A6675107}" type="pres">
      <dgm:prSet presAssocID="{174818D2-7505-45F1-B6B3-2743A1A6F3AF}" presName="Name37" presStyleLbl="parChTrans1D4" presStyleIdx="1" presStyleCnt="8"/>
      <dgm:spPr/>
    </dgm:pt>
    <dgm:pt modelId="{B4E79D42-15E9-43B2-B202-286A6527BED1}" type="pres">
      <dgm:prSet presAssocID="{33F1A154-83AF-47A8-964B-B68E40971245}" presName="hierRoot2" presStyleCnt="0">
        <dgm:presLayoutVars>
          <dgm:hierBranch val="init"/>
        </dgm:presLayoutVars>
      </dgm:prSet>
      <dgm:spPr/>
    </dgm:pt>
    <dgm:pt modelId="{8CC78B2A-CC8B-40CE-99DD-FA56245230C3}" type="pres">
      <dgm:prSet presAssocID="{33F1A154-83AF-47A8-964B-B68E40971245}" presName="rootComposite" presStyleCnt="0"/>
      <dgm:spPr/>
    </dgm:pt>
    <dgm:pt modelId="{805BC049-9978-4C80-B9AF-9B03FE5FCB98}" type="pres">
      <dgm:prSet presAssocID="{33F1A154-83AF-47A8-964B-B68E40971245}" presName="rootText" presStyleLbl="node1" presStyleIdx="3" presStyleCnt="12">
        <dgm:presLayoutVars>
          <dgm:chMax/>
          <dgm:chPref val="3"/>
        </dgm:presLayoutVars>
      </dgm:prSet>
      <dgm:spPr/>
    </dgm:pt>
    <dgm:pt modelId="{D241A73C-7C79-485B-8BFC-4CA106944FF0}" type="pres">
      <dgm:prSet presAssocID="{33F1A154-83AF-47A8-964B-B68E40971245}" presName="titleText2" presStyleLbl="fgAcc1" presStyleIdx="3" presStyleCnt="12">
        <dgm:presLayoutVars>
          <dgm:chMax val="0"/>
          <dgm:chPref val="0"/>
        </dgm:presLayoutVars>
      </dgm:prSet>
      <dgm:spPr/>
    </dgm:pt>
    <dgm:pt modelId="{3A9ACD89-CDC5-46F1-BA4C-891E6B7C7E1A}" type="pres">
      <dgm:prSet presAssocID="{33F1A154-83AF-47A8-964B-B68E40971245}" presName="rootConnector" presStyleLbl="node4" presStyleIdx="0" presStyleCnt="0"/>
      <dgm:spPr/>
    </dgm:pt>
    <dgm:pt modelId="{251A07A4-493E-494F-99CB-D24E5BB592EA}" type="pres">
      <dgm:prSet presAssocID="{33F1A154-83AF-47A8-964B-B68E40971245}" presName="hierChild4" presStyleCnt="0"/>
      <dgm:spPr/>
    </dgm:pt>
    <dgm:pt modelId="{282E3A5B-E61C-4712-910D-7E3778366C00}" type="pres">
      <dgm:prSet presAssocID="{33F1A154-83AF-47A8-964B-B68E40971245}" presName="hierChild5" presStyleCnt="0"/>
      <dgm:spPr/>
    </dgm:pt>
    <dgm:pt modelId="{2ADA154F-0738-4213-AC64-B4001DE8482E}" type="pres">
      <dgm:prSet presAssocID="{C92B6AEA-1EDE-47DC-897B-B7810B41CE0C}" presName="hierChild5" presStyleCnt="0"/>
      <dgm:spPr/>
    </dgm:pt>
    <dgm:pt modelId="{B446991F-4A85-41CB-881F-957366CC3A3C}" type="pres">
      <dgm:prSet presAssocID="{29F1769C-DFF4-417A-8381-67BEDA14E742}" presName="Name37" presStyleLbl="parChTrans1D3" presStyleIdx="1" presStyleCnt="3"/>
      <dgm:spPr/>
    </dgm:pt>
    <dgm:pt modelId="{A6B3BEDE-DAA7-4D0E-B971-81A535F3FE42}" type="pres">
      <dgm:prSet presAssocID="{65721A77-F74B-486C-9196-499EAA6D2D87}" presName="hierRoot2" presStyleCnt="0">
        <dgm:presLayoutVars>
          <dgm:hierBranch val="init"/>
        </dgm:presLayoutVars>
      </dgm:prSet>
      <dgm:spPr/>
    </dgm:pt>
    <dgm:pt modelId="{97A5B585-D850-42B4-97F2-6DB57EDAC228}" type="pres">
      <dgm:prSet presAssocID="{65721A77-F74B-486C-9196-499EAA6D2D87}" presName="rootComposite" presStyleCnt="0"/>
      <dgm:spPr/>
    </dgm:pt>
    <dgm:pt modelId="{8D71B659-0D2D-4D73-9E21-4D98571194AD}" type="pres">
      <dgm:prSet presAssocID="{65721A77-F74B-486C-9196-499EAA6D2D87}" presName="rootText" presStyleLbl="node1" presStyleIdx="4" presStyleCnt="12">
        <dgm:presLayoutVars>
          <dgm:chMax/>
          <dgm:chPref val="3"/>
        </dgm:presLayoutVars>
      </dgm:prSet>
      <dgm:spPr/>
    </dgm:pt>
    <dgm:pt modelId="{1E639E47-2298-404F-A3A0-7CC290CD4BBD}" type="pres">
      <dgm:prSet presAssocID="{65721A77-F74B-486C-9196-499EAA6D2D87}" presName="titleText2" presStyleLbl="fgAcc1" presStyleIdx="4" presStyleCnt="12">
        <dgm:presLayoutVars>
          <dgm:chMax val="0"/>
          <dgm:chPref val="0"/>
        </dgm:presLayoutVars>
      </dgm:prSet>
      <dgm:spPr/>
    </dgm:pt>
    <dgm:pt modelId="{65A0BBAC-7690-4B21-99D1-F1DEDB33E5A7}" type="pres">
      <dgm:prSet presAssocID="{65721A77-F74B-486C-9196-499EAA6D2D87}" presName="rootConnector" presStyleLbl="node3" presStyleIdx="0" presStyleCnt="0"/>
      <dgm:spPr/>
    </dgm:pt>
    <dgm:pt modelId="{ACC261C2-CF85-4279-8026-63A3A2B3711E}" type="pres">
      <dgm:prSet presAssocID="{65721A77-F74B-486C-9196-499EAA6D2D87}" presName="hierChild4" presStyleCnt="0"/>
      <dgm:spPr/>
    </dgm:pt>
    <dgm:pt modelId="{9ADE33C3-75AB-45D8-BACF-EAB54636CE8A}" type="pres">
      <dgm:prSet presAssocID="{C80D836F-8DF4-4CA5-B6E5-624AB46F6E52}" presName="Name37" presStyleLbl="parChTrans1D4" presStyleIdx="2" presStyleCnt="8"/>
      <dgm:spPr/>
    </dgm:pt>
    <dgm:pt modelId="{EF603102-FC7A-44E3-BC0A-2785698369A8}" type="pres">
      <dgm:prSet presAssocID="{0B6C99E8-A3B4-4789-981F-818C7BBC5679}" presName="hierRoot2" presStyleCnt="0">
        <dgm:presLayoutVars>
          <dgm:hierBranch val="init"/>
        </dgm:presLayoutVars>
      </dgm:prSet>
      <dgm:spPr/>
    </dgm:pt>
    <dgm:pt modelId="{7A0399B5-518C-4DCF-A835-1F9DA3196652}" type="pres">
      <dgm:prSet presAssocID="{0B6C99E8-A3B4-4789-981F-818C7BBC5679}" presName="rootComposite" presStyleCnt="0"/>
      <dgm:spPr/>
    </dgm:pt>
    <dgm:pt modelId="{759BF2A4-0638-4A52-BD05-50C1BED18220}" type="pres">
      <dgm:prSet presAssocID="{0B6C99E8-A3B4-4789-981F-818C7BBC5679}" presName="rootText" presStyleLbl="node1" presStyleIdx="5" presStyleCnt="12">
        <dgm:presLayoutVars>
          <dgm:chMax/>
          <dgm:chPref val="3"/>
        </dgm:presLayoutVars>
      </dgm:prSet>
      <dgm:spPr/>
    </dgm:pt>
    <dgm:pt modelId="{38FF34DC-AB68-442D-8B33-1056BD9799BC}" type="pres">
      <dgm:prSet presAssocID="{0B6C99E8-A3B4-4789-981F-818C7BBC5679}" presName="titleText2" presStyleLbl="fgAcc1" presStyleIdx="5" presStyleCnt="12">
        <dgm:presLayoutVars>
          <dgm:chMax val="0"/>
          <dgm:chPref val="0"/>
        </dgm:presLayoutVars>
      </dgm:prSet>
      <dgm:spPr/>
    </dgm:pt>
    <dgm:pt modelId="{297C599A-A1CC-4804-AF9A-5D8E0A53DC75}" type="pres">
      <dgm:prSet presAssocID="{0B6C99E8-A3B4-4789-981F-818C7BBC5679}" presName="rootConnector" presStyleLbl="node4" presStyleIdx="0" presStyleCnt="0"/>
      <dgm:spPr/>
    </dgm:pt>
    <dgm:pt modelId="{46AEFFCF-189D-4164-8068-59C8BD1951C2}" type="pres">
      <dgm:prSet presAssocID="{0B6C99E8-A3B4-4789-981F-818C7BBC5679}" presName="hierChild4" presStyleCnt="0"/>
      <dgm:spPr/>
    </dgm:pt>
    <dgm:pt modelId="{9BA9C25E-C10E-4F10-BB24-D02D57689A1D}" type="pres">
      <dgm:prSet presAssocID="{0B6C99E8-A3B4-4789-981F-818C7BBC5679}" presName="hierChild5" presStyleCnt="0"/>
      <dgm:spPr/>
    </dgm:pt>
    <dgm:pt modelId="{5F74D288-B043-45FE-B584-4EAA92305A24}" type="pres">
      <dgm:prSet presAssocID="{55EBC0D3-6FEF-426C-8801-1BCAAC0FF039}" presName="Name37" presStyleLbl="parChTrans1D4" presStyleIdx="3" presStyleCnt="8"/>
      <dgm:spPr/>
    </dgm:pt>
    <dgm:pt modelId="{8AA73115-6798-41FD-AF87-7D43A057A274}" type="pres">
      <dgm:prSet presAssocID="{FCD7A4CA-F406-4B6A-A475-4C82FE31591E}" presName="hierRoot2" presStyleCnt="0">
        <dgm:presLayoutVars>
          <dgm:hierBranch val="init"/>
        </dgm:presLayoutVars>
      </dgm:prSet>
      <dgm:spPr/>
    </dgm:pt>
    <dgm:pt modelId="{15015C77-B016-43CB-99CA-5B75FB979030}" type="pres">
      <dgm:prSet presAssocID="{FCD7A4CA-F406-4B6A-A475-4C82FE31591E}" presName="rootComposite" presStyleCnt="0"/>
      <dgm:spPr/>
    </dgm:pt>
    <dgm:pt modelId="{2F27CE76-6443-428D-8993-B88A16E8774D}" type="pres">
      <dgm:prSet presAssocID="{FCD7A4CA-F406-4B6A-A475-4C82FE31591E}" presName="rootText" presStyleLbl="node1" presStyleIdx="6" presStyleCnt="12">
        <dgm:presLayoutVars>
          <dgm:chMax/>
          <dgm:chPref val="3"/>
        </dgm:presLayoutVars>
      </dgm:prSet>
      <dgm:spPr/>
    </dgm:pt>
    <dgm:pt modelId="{CA34C8E8-0964-446B-A5C4-BA1662F57453}" type="pres">
      <dgm:prSet presAssocID="{FCD7A4CA-F406-4B6A-A475-4C82FE31591E}" presName="titleText2" presStyleLbl="fgAcc1" presStyleIdx="6" presStyleCnt="12">
        <dgm:presLayoutVars>
          <dgm:chMax val="0"/>
          <dgm:chPref val="0"/>
        </dgm:presLayoutVars>
      </dgm:prSet>
      <dgm:spPr/>
    </dgm:pt>
    <dgm:pt modelId="{C37DC409-94A2-44CD-AC01-EC35E1F328CB}" type="pres">
      <dgm:prSet presAssocID="{FCD7A4CA-F406-4B6A-A475-4C82FE31591E}" presName="rootConnector" presStyleLbl="node4" presStyleIdx="0" presStyleCnt="0"/>
      <dgm:spPr/>
    </dgm:pt>
    <dgm:pt modelId="{E2D7791A-EFD5-45E2-A9FC-52777A94EBF6}" type="pres">
      <dgm:prSet presAssocID="{FCD7A4CA-F406-4B6A-A475-4C82FE31591E}" presName="hierChild4" presStyleCnt="0"/>
      <dgm:spPr/>
    </dgm:pt>
    <dgm:pt modelId="{0BEFD702-1ABF-44E5-A927-2F3B212C5D3C}" type="pres">
      <dgm:prSet presAssocID="{FCD7A4CA-F406-4B6A-A475-4C82FE31591E}" presName="hierChild5" presStyleCnt="0"/>
      <dgm:spPr/>
    </dgm:pt>
    <dgm:pt modelId="{D1604715-AB02-4DE0-921F-6C8716B74024}" type="pres">
      <dgm:prSet presAssocID="{DC180E07-8A0E-462F-A5BC-BCE4F2408C44}" presName="Name37" presStyleLbl="parChTrans1D4" presStyleIdx="4" presStyleCnt="8"/>
      <dgm:spPr/>
    </dgm:pt>
    <dgm:pt modelId="{AFC7381F-AF1C-4A10-8757-B1685F2C4006}" type="pres">
      <dgm:prSet presAssocID="{6ABBE2B8-9ADE-4C28-A431-715A49504113}" presName="hierRoot2" presStyleCnt="0">
        <dgm:presLayoutVars>
          <dgm:hierBranch val="init"/>
        </dgm:presLayoutVars>
      </dgm:prSet>
      <dgm:spPr/>
    </dgm:pt>
    <dgm:pt modelId="{0B911519-86EA-4D6E-A83F-AAF3B556FFEE}" type="pres">
      <dgm:prSet presAssocID="{6ABBE2B8-9ADE-4C28-A431-715A49504113}" presName="rootComposite" presStyleCnt="0"/>
      <dgm:spPr/>
    </dgm:pt>
    <dgm:pt modelId="{85B84DFF-8454-4CEB-8C3A-ABFF63630912}" type="pres">
      <dgm:prSet presAssocID="{6ABBE2B8-9ADE-4C28-A431-715A49504113}" presName="rootText" presStyleLbl="node1" presStyleIdx="7" presStyleCnt="12">
        <dgm:presLayoutVars>
          <dgm:chMax/>
          <dgm:chPref val="3"/>
        </dgm:presLayoutVars>
      </dgm:prSet>
      <dgm:spPr/>
    </dgm:pt>
    <dgm:pt modelId="{8A582A56-40A1-41C1-8CBA-87313E12F742}" type="pres">
      <dgm:prSet presAssocID="{6ABBE2B8-9ADE-4C28-A431-715A49504113}" presName="titleText2" presStyleLbl="fgAcc1" presStyleIdx="7" presStyleCnt="12">
        <dgm:presLayoutVars>
          <dgm:chMax val="0"/>
          <dgm:chPref val="0"/>
        </dgm:presLayoutVars>
      </dgm:prSet>
      <dgm:spPr/>
    </dgm:pt>
    <dgm:pt modelId="{DCA81155-7475-4D59-B1F7-C89A8BDB1658}" type="pres">
      <dgm:prSet presAssocID="{6ABBE2B8-9ADE-4C28-A431-715A49504113}" presName="rootConnector" presStyleLbl="node4" presStyleIdx="0" presStyleCnt="0"/>
      <dgm:spPr/>
    </dgm:pt>
    <dgm:pt modelId="{8F17A70F-EF8B-43B3-AF03-63D347C7BBEF}" type="pres">
      <dgm:prSet presAssocID="{6ABBE2B8-9ADE-4C28-A431-715A49504113}" presName="hierChild4" presStyleCnt="0"/>
      <dgm:spPr/>
    </dgm:pt>
    <dgm:pt modelId="{E3C43EAE-0A57-4F26-A559-0F5C5D29C419}" type="pres">
      <dgm:prSet presAssocID="{6ABBE2B8-9ADE-4C28-A431-715A49504113}" presName="hierChild5" presStyleCnt="0"/>
      <dgm:spPr/>
    </dgm:pt>
    <dgm:pt modelId="{510572C1-3810-4052-8EA2-152815885145}" type="pres">
      <dgm:prSet presAssocID="{65721A77-F74B-486C-9196-499EAA6D2D87}" presName="hierChild5" presStyleCnt="0"/>
      <dgm:spPr/>
    </dgm:pt>
    <dgm:pt modelId="{E50C7F01-14F5-4CA9-98B2-3B3132126313}" type="pres">
      <dgm:prSet presAssocID="{2289E859-C42B-45ED-9221-6D27E5A5C7B2}" presName="Name37" presStyleLbl="parChTrans1D3" presStyleIdx="2" presStyleCnt="3"/>
      <dgm:spPr/>
    </dgm:pt>
    <dgm:pt modelId="{17FB68A9-03DC-42B5-BB0B-94AC64823FF8}" type="pres">
      <dgm:prSet presAssocID="{AE756581-7AF8-47B1-A0BC-DA37B0B55DDE}" presName="hierRoot2" presStyleCnt="0">
        <dgm:presLayoutVars>
          <dgm:hierBranch val="init"/>
        </dgm:presLayoutVars>
      </dgm:prSet>
      <dgm:spPr/>
    </dgm:pt>
    <dgm:pt modelId="{63F86D50-FC95-4FB7-9784-114D7224C231}" type="pres">
      <dgm:prSet presAssocID="{AE756581-7AF8-47B1-A0BC-DA37B0B55DDE}" presName="rootComposite" presStyleCnt="0"/>
      <dgm:spPr/>
    </dgm:pt>
    <dgm:pt modelId="{3CA5E937-59C0-4FA8-8ED8-9C2E7EA268CD}" type="pres">
      <dgm:prSet presAssocID="{AE756581-7AF8-47B1-A0BC-DA37B0B55DDE}" presName="rootText" presStyleLbl="node1" presStyleIdx="8" presStyleCnt="12">
        <dgm:presLayoutVars>
          <dgm:chMax/>
          <dgm:chPref val="3"/>
        </dgm:presLayoutVars>
      </dgm:prSet>
      <dgm:spPr/>
    </dgm:pt>
    <dgm:pt modelId="{85241953-DB63-484B-A0E3-0BC66ACAF241}" type="pres">
      <dgm:prSet presAssocID="{AE756581-7AF8-47B1-A0BC-DA37B0B55DDE}" presName="titleText2" presStyleLbl="fgAcc1" presStyleIdx="8" presStyleCnt="12">
        <dgm:presLayoutVars>
          <dgm:chMax val="0"/>
          <dgm:chPref val="0"/>
        </dgm:presLayoutVars>
      </dgm:prSet>
      <dgm:spPr/>
    </dgm:pt>
    <dgm:pt modelId="{A4B47838-E896-497F-B35E-99577F9455D9}" type="pres">
      <dgm:prSet presAssocID="{AE756581-7AF8-47B1-A0BC-DA37B0B55DDE}" presName="rootConnector" presStyleLbl="node3" presStyleIdx="0" presStyleCnt="0"/>
      <dgm:spPr/>
    </dgm:pt>
    <dgm:pt modelId="{E1F15D46-1E86-4CEE-922E-7AB38B8E4F18}" type="pres">
      <dgm:prSet presAssocID="{AE756581-7AF8-47B1-A0BC-DA37B0B55DDE}" presName="hierChild4" presStyleCnt="0"/>
      <dgm:spPr/>
    </dgm:pt>
    <dgm:pt modelId="{D14B7B08-CBB6-4040-A20D-3B7D42E660E5}" type="pres">
      <dgm:prSet presAssocID="{168BF516-6C3E-45BB-B97B-CD092AF988B7}" presName="Name37" presStyleLbl="parChTrans1D4" presStyleIdx="5" presStyleCnt="8"/>
      <dgm:spPr/>
    </dgm:pt>
    <dgm:pt modelId="{231EE006-B70E-40FA-9234-22DB3AD032B5}" type="pres">
      <dgm:prSet presAssocID="{6FA471D2-23CE-480A-801A-790E177BEC60}" presName="hierRoot2" presStyleCnt="0">
        <dgm:presLayoutVars>
          <dgm:hierBranch val="init"/>
        </dgm:presLayoutVars>
      </dgm:prSet>
      <dgm:spPr/>
    </dgm:pt>
    <dgm:pt modelId="{7710932D-320D-4529-9AF0-237E82AE4788}" type="pres">
      <dgm:prSet presAssocID="{6FA471D2-23CE-480A-801A-790E177BEC60}" presName="rootComposite" presStyleCnt="0"/>
      <dgm:spPr/>
    </dgm:pt>
    <dgm:pt modelId="{84CCD61E-21C5-463B-BE59-880428AF5ADE}" type="pres">
      <dgm:prSet presAssocID="{6FA471D2-23CE-480A-801A-790E177BEC60}" presName="rootText" presStyleLbl="node1" presStyleIdx="9" presStyleCnt="12">
        <dgm:presLayoutVars>
          <dgm:chMax/>
          <dgm:chPref val="3"/>
        </dgm:presLayoutVars>
      </dgm:prSet>
      <dgm:spPr/>
    </dgm:pt>
    <dgm:pt modelId="{220BBF80-A1D0-4DEB-A8AC-13E4F31C211B}" type="pres">
      <dgm:prSet presAssocID="{6FA471D2-23CE-480A-801A-790E177BEC60}" presName="titleText2" presStyleLbl="fgAcc1" presStyleIdx="9" presStyleCnt="12">
        <dgm:presLayoutVars>
          <dgm:chMax val="0"/>
          <dgm:chPref val="0"/>
        </dgm:presLayoutVars>
      </dgm:prSet>
      <dgm:spPr/>
    </dgm:pt>
    <dgm:pt modelId="{D88BB400-C500-42CC-8DF0-BA738DDDD549}" type="pres">
      <dgm:prSet presAssocID="{6FA471D2-23CE-480A-801A-790E177BEC60}" presName="rootConnector" presStyleLbl="node4" presStyleIdx="0" presStyleCnt="0"/>
      <dgm:spPr/>
    </dgm:pt>
    <dgm:pt modelId="{0BCA4D78-AEA3-4A7A-9C5D-25AE4A509EC0}" type="pres">
      <dgm:prSet presAssocID="{6FA471D2-23CE-480A-801A-790E177BEC60}" presName="hierChild4" presStyleCnt="0"/>
      <dgm:spPr/>
    </dgm:pt>
    <dgm:pt modelId="{231FC8AC-858F-4BEE-95CF-3BBB5892E6A5}" type="pres">
      <dgm:prSet presAssocID="{6FA471D2-23CE-480A-801A-790E177BEC60}" presName="hierChild5" presStyleCnt="0"/>
      <dgm:spPr/>
    </dgm:pt>
    <dgm:pt modelId="{74B968B0-9B80-4880-8319-620B26FDD752}" type="pres">
      <dgm:prSet presAssocID="{F03D6F1D-1E9B-4590-BBBA-0CB57669698C}" presName="Name37" presStyleLbl="parChTrans1D4" presStyleIdx="6" presStyleCnt="8"/>
      <dgm:spPr/>
    </dgm:pt>
    <dgm:pt modelId="{4C12E70E-10D1-45B6-AC6B-5A4D966932EC}" type="pres">
      <dgm:prSet presAssocID="{CEA231AF-7E68-454A-8FB9-C1ADA3114421}" presName="hierRoot2" presStyleCnt="0">
        <dgm:presLayoutVars>
          <dgm:hierBranch val="init"/>
        </dgm:presLayoutVars>
      </dgm:prSet>
      <dgm:spPr/>
    </dgm:pt>
    <dgm:pt modelId="{725C8915-2B0C-451B-AB08-CA3665EA934F}" type="pres">
      <dgm:prSet presAssocID="{CEA231AF-7E68-454A-8FB9-C1ADA3114421}" presName="rootComposite" presStyleCnt="0"/>
      <dgm:spPr/>
    </dgm:pt>
    <dgm:pt modelId="{23A1FFDB-419F-434E-A2A3-9384A3F5C3D4}" type="pres">
      <dgm:prSet presAssocID="{CEA231AF-7E68-454A-8FB9-C1ADA3114421}" presName="rootText" presStyleLbl="node1" presStyleIdx="10" presStyleCnt="12">
        <dgm:presLayoutVars>
          <dgm:chMax/>
          <dgm:chPref val="3"/>
        </dgm:presLayoutVars>
      </dgm:prSet>
      <dgm:spPr/>
    </dgm:pt>
    <dgm:pt modelId="{6F476137-356B-4CD6-A54A-E0A686A21D81}" type="pres">
      <dgm:prSet presAssocID="{CEA231AF-7E68-454A-8FB9-C1ADA3114421}" presName="titleText2" presStyleLbl="fgAcc1" presStyleIdx="10" presStyleCnt="12">
        <dgm:presLayoutVars>
          <dgm:chMax val="0"/>
          <dgm:chPref val="0"/>
        </dgm:presLayoutVars>
      </dgm:prSet>
      <dgm:spPr/>
    </dgm:pt>
    <dgm:pt modelId="{E274AC2F-D2AA-419A-8803-EC015BD35CE6}" type="pres">
      <dgm:prSet presAssocID="{CEA231AF-7E68-454A-8FB9-C1ADA3114421}" presName="rootConnector" presStyleLbl="node4" presStyleIdx="0" presStyleCnt="0"/>
      <dgm:spPr/>
    </dgm:pt>
    <dgm:pt modelId="{7E6B1966-A493-49F1-A69A-2AFCAE5F41B0}" type="pres">
      <dgm:prSet presAssocID="{CEA231AF-7E68-454A-8FB9-C1ADA3114421}" presName="hierChild4" presStyleCnt="0"/>
      <dgm:spPr/>
    </dgm:pt>
    <dgm:pt modelId="{57294E4C-985D-4D79-A1BA-27731F621BA4}" type="pres">
      <dgm:prSet presAssocID="{CEA231AF-7E68-454A-8FB9-C1ADA3114421}" presName="hierChild5" presStyleCnt="0"/>
      <dgm:spPr/>
    </dgm:pt>
    <dgm:pt modelId="{7F541EA6-E9E7-4ABA-AA2E-79C29A506020}" type="pres">
      <dgm:prSet presAssocID="{341FA715-C81C-486E-9AC5-E027095B6BBD}" presName="Name37" presStyleLbl="parChTrans1D4" presStyleIdx="7" presStyleCnt="8"/>
      <dgm:spPr/>
    </dgm:pt>
    <dgm:pt modelId="{AFD32593-1D58-4060-8397-4ECA5FEEEC27}" type="pres">
      <dgm:prSet presAssocID="{58187E9A-9F1F-471A-90A4-E66D9981C8A1}" presName="hierRoot2" presStyleCnt="0">
        <dgm:presLayoutVars>
          <dgm:hierBranch val="init"/>
        </dgm:presLayoutVars>
      </dgm:prSet>
      <dgm:spPr/>
    </dgm:pt>
    <dgm:pt modelId="{10686D87-B166-44D5-927D-DC3B81C4DA31}" type="pres">
      <dgm:prSet presAssocID="{58187E9A-9F1F-471A-90A4-E66D9981C8A1}" presName="rootComposite" presStyleCnt="0"/>
      <dgm:spPr/>
    </dgm:pt>
    <dgm:pt modelId="{6B2FA49E-D05F-4AA9-BFCF-97EC846A9246}" type="pres">
      <dgm:prSet presAssocID="{58187E9A-9F1F-471A-90A4-E66D9981C8A1}" presName="rootText" presStyleLbl="node1" presStyleIdx="11" presStyleCnt="12">
        <dgm:presLayoutVars>
          <dgm:chMax/>
          <dgm:chPref val="3"/>
        </dgm:presLayoutVars>
      </dgm:prSet>
      <dgm:spPr/>
    </dgm:pt>
    <dgm:pt modelId="{BE7E5BBB-FD46-423B-8077-57A36342E3BC}" type="pres">
      <dgm:prSet presAssocID="{58187E9A-9F1F-471A-90A4-E66D9981C8A1}" presName="titleText2" presStyleLbl="fgAcc1" presStyleIdx="11" presStyleCnt="12">
        <dgm:presLayoutVars>
          <dgm:chMax val="0"/>
          <dgm:chPref val="0"/>
        </dgm:presLayoutVars>
      </dgm:prSet>
      <dgm:spPr/>
    </dgm:pt>
    <dgm:pt modelId="{2114710A-98EB-4C89-971F-113CF52272BD}" type="pres">
      <dgm:prSet presAssocID="{58187E9A-9F1F-471A-90A4-E66D9981C8A1}" presName="rootConnector" presStyleLbl="node4" presStyleIdx="0" presStyleCnt="0"/>
      <dgm:spPr/>
    </dgm:pt>
    <dgm:pt modelId="{A4C23D5A-C20E-4D0B-888E-E121E0B3DA06}" type="pres">
      <dgm:prSet presAssocID="{58187E9A-9F1F-471A-90A4-E66D9981C8A1}" presName="hierChild4" presStyleCnt="0"/>
      <dgm:spPr/>
    </dgm:pt>
    <dgm:pt modelId="{6352EF78-DF6B-425C-9112-0481256DBB36}" type="pres">
      <dgm:prSet presAssocID="{58187E9A-9F1F-471A-90A4-E66D9981C8A1}" presName="hierChild5" presStyleCnt="0"/>
      <dgm:spPr/>
    </dgm:pt>
    <dgm:pt modelId="{F9C34C03-B35D-4AB9-964E-6CF5430C3DDE}" type="pres">
      <dgm:prSet presAssocID="{AE756581-7AF8-47B1-A0BC-DA37B0B55DDE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7F765802-A71E-4F21-BC87-F56478CAC28A}" srcId="{AE756581-7AF8-47B1-A0BC-DA37B0B55DDE}" destId="{CEA231AF-7E68-454A-8FB9-C1ADA3114421}" srcOrd="1" destOrd="0" parTransId="{F03D6F1D-1E9B-4590-BBBA-0CB57669698C}" sibTransId="{95B66CFB-C253-4539-9D0C-EDA4ECBFF8C0}"/>
    <dgm:cxn modelId="{58E39103-5FBB-4E7E-9A3E-9AE3D980AE58}" srcId="{2DAC0C1A-6DE3-4A8F-8189-CAEF01905A93}" destId="{C92B6AEA-1EDE-47DC-897B-B7810B41CE0C}" srcOrd="0" destOrd="0" parTransId="{7A9060F0-F493-4A3E-B9C2-67458ABC4BA9}" sibTransId="{1B29B490-7995-4144-824A-4F9F6625E274}"/>
    <dgm:cxn modelId="{F6937906-D50F-41DC-A3D2-ABCFB6D571E0}" type="presOf" srcId="{0B6C99E8-A3B4-4789-981F-818C7BBC5679}" destId="{297C599A-A1CC-4804-AF9A-5D8E0A53DC75}" srcOrd="1" destOrd="0" presId="urn:microsoft.com/office/officeart/2008/layout/NameandTitleOrganizationalChart"/>
    <dgm:cxn modelId="{A4461C07-DC46-41E8-A07B-4A7B9B35621C}" srcId="{65721A77-F74B-486C-9196-499EAA6D2D87}" destId="{0B6C99E8-A3B4-4789-981F-818C7BBC5679}" srcOrd="0" destOrd="0" parTransId="{C80D836F-8DF4-4CA5-B6E5-624AB46F6E52}" sibTransId="{E2305A69-4637-487E-B239-8EFA30093F6E}"/>
    <dgm:cxn modelId="{0D3AD207-BEF6-402C-8BB6-A56FB715B603}" type="presOf" srcId="{2289E859-C42B-45ED-9221-6D27E5A5C7B2}" destId="{E50C7F01-14F5-4CA9-98B2-3B3132126313}" srcOrd="0" destOrd="0" presId="urn:microsoft.com/office/officeart/2008/layout/NameandTitleOrganizationalChart"/>
    <dgm:cxn modelId="{160D940C-347F-4602-A62E-A7DD2121DF11}" type="presOf" srcId="{59D03462-F3E5-43EA-AD59-50A87BFBF626}" destId="{D241A73C-7C79-485B-8BFC-4CA106944FF0}" srcOrd="0" destOrd="0" presId="urn:microsoft.com/office/officeart/2008/layout/NameandTitleOrganizationalChart"/>
    <dgm:cxn modelId="{3604B30C-6BF0-4580-9C8E-B95F62CDD7D4}" type="presOf" srcId="{6FA471D2-23CE-480A-801A-790E177BEC60}" destId="{84CCD61E-21C5-463B-BE59-880428AF5ADE}" srcOrd="0" destOrd="0" presId="urn:microsoft.com/office/officeart/2008/layout/NameandTitleOrganizationalChart"/>
    <dgm:cxn modelId="{8E9A2716-D47F-4C38-9F93-90DE21571A32}" srcId="{AE756581-7AF8-47B1-A0BC-DA37B0B55DDE}" destId="{6FA471D2-23CE-480A-801A-790E177BEC60}" srcOrd="0" destOrd="0" parTransId="{168BF516-6C3E-45BB-B97B-CD092AF988B7}" sibTransId="{75CB3B81-5599-42D6-9538-E732BE3671E9}"/>
    <dgm:cxn modelId="{CF557B17-E964-437C-9F72-172CD4D5E1C1}" type="presOf" srcId="{65721A77-F74B-486C-9196-499EAA6D2D87}" destId="{8D71B659-0D2D-4D73-9E21-4D98571194AD}" srcOrd="0" destOrd="0" presId="urn:microsoft.com/office/officeart/2008/layout/NameandTitleOrganizationalChart"/>
    <dgm:cxn modelId="{45F3B917-E353-468F-B4DB-FE704DE61AC7}" type="presOf" srcId="{6FA471D2-23CE-480A-801A-790E177BEC60}" destId="{D88BB400-C500-42CC-8DF0-BA738DDDD549}" srcOrd="1" destOrd="0" presId="urn:microsoft.com/office/officeart/2008/layout/NameandTitleOrganizationalChart"/>
    <dgm:cxn modelId="{F52F931B-B446-4EEE-841A-C5716B220553}" type="presOf" srcId="{AE756581-7AF8-47B1-A0BC-DA37B0B55DDE}" destId="{3CA5E937-59C0-4FA8-8ED8-9C2E7EA268CD}" srcOrd="0" destOrd="0" presId="urn:microsoft.com/office/officeart/2008/layout/NameandTitleOrganizationalChart"/>
    <dgm:cxn modelId="{ED22F21C-0240-4687-87BD-3424E914DDF5}" srcId="{65721A77-F74B-486C-9196-499EAA6D2D87}" destId="{FCD7A4CA-F406-4B6A-A475-4C82FE31591E}" srcOrd="1" destOrd="0" parTransId="{55EBC0D3-6FEF-426C-8801-1BCAAC0FF039}" sibTransId="{46347565-9633-405C-9F6C-D4041A9C4F3F}"/>
    <dgm:cxn modelId="{5BA6111D-F450-4C10-B210-C0E474810169}" type="presOf" srcId="{65721A77-F74B-486C-9196-499EAA6D2D87}" destId="{65A0BBAC-7690-4B21-99D1-F1DEDB33E5A7}" srcOrd="1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8094B525-E9C1-47C7-A989-F697BD04157C}" type="presOf" srcId="{341FA715-C81C-486E-9AC5-E027095B6BBD}" destId="{7F541EA6-E9E7-4ABA-AA2E-79C29A506020}" srcOrd="0" destOrd="0" presId="urn:microsoft.com/office/officeart/2008/layout/NameandTitleOrganizationalChart"/>
    <dgm:cxn modelId="{01FD2E2F-9A03-49D1-896A-BB5753C6874F}" type="presOf" srcId="{F63F59AB-8521-4938-A70B-A6B1A0075143}" destId="{BE7E5BBB-FD46-423B-8077-57A36342E3BC}" srcOrd="0" destOrd="0" presId="urn:microsoft.com/office/officeart/2008/layout/NameandTitleOrganizationalChart"/>
    <dgm:cxn modelId="{B611DC5F-CC8A-4270-93C7-1B8949815284}" type="presOf" srcId="{4E9626D5-61BE-4C62-9343-F953EC5BD319}" destId="{D4F5291C-2A43-4035-88E7-222C4E38560F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5B04B841-8CC3-4614-B880-8AD48A3A040B}" type="presOf" srcId="{7A9060F0-F493-4A3E-B9C2-67458ABC4BA9}" destId="{1DB331C2-1421-4138-B99A-173A513A1F0E}" srcOrd="0" destOrd="0" presId="urn:microsoft.com/office/officeart/2008/layout/NameandTitleOrganizationalChart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0FDFD264-868D-472D-BF0B-1D8F6654B0EF}" type="presOf" srcId="{33F1A154-83AF-47A8-964B-B68E40971245}" destId="{805BC049-9978-4C80-B9AF-9B03FE5FCB98}" srcOrd="0" destOrd="0" presId="urn:microsoft.com/office/officeart/2008/layout/NameandTitleOrganizationalChart"/>
    <dgm:cxn modelId="{F08DBB4B-80C3-4B11-A9ED-D30DB229044A}" type="presOf" srcId="{6ABBE2B8-9ADE-4C28-A431-715A49504113}" destId="{85B84DFF-8454-4CEB-8C3A-ABFF63630912}" srcOrd="0" destOrd="0" presId="urn:microsoft.com/office/officeart/2008/layout/NameandTitleOrganizationalChart"/>
    <dgm:cxn modelId="{8504A850-F0E3-4F11-9EB4-107D27E3BF7D}" type="presOf" srcId="{E2305A69-4637-487E-B239-8EFA30093F6E}" destId="{38FF34DC-AB68-442D-8B33-1056BD9799BC}" srcOrd="0" destOrd="0" presId="urn:microsoft.com/office/officeart/2008/layout/NameandTitleOrganizationalChart"/>
    <dgm:cxn modelId="{DEAD9251-9407-4843-BB75-B6B8E9B7EA66}" type="presOf" srcId="{55EBC0D3-6FEF-426C-8801-1BCAAC0FF039}" destId="{5F74D288-B043-45FE-B584-4EAA92305A24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B02B6756-448C-43E9-98EC-3216D7D66195}" type="presOf" srcId="{4FD4C2B9-A2A7-4CD5-B3AF-BAD33AA8F3A7}" destId="{85241953-DB63-484B-A0E3-0BC66ACAF241}" srcOrd="0" destOrd="0" presId="urn:microsoft.com/office/officeart/2008/layout/NameandTitleOrganizationalChart"/>
    <dgm:cxn modelId="{4D156D5A-9E57-4E8F-9FE1-6494BEC232E3}" srcId="{AE756581-7AF8-47B1-A0BC-DA37B0B55DDE}" destId="{58187E9A-9F1F-471A-90A4-E66D9981C8A1}" srcOrd="2" destOrd="0" parTransId="{341FA715-C81C-486E-9AC5-E027095B6BBD}" sibTransId="{F63F59AB-8521-4938-A70B-A6B1A0075143}"/>
    <dgm:cxn modelId="{8299637C-1369-4F7C-807F-20FAC4F8F677}" srcId="{2DAC0C1A-6DE3-4A8F-8189-CAEF01905A93}" destId="{AE756581-7AF8-47B1-A0BC-DA37B0B55DDE}" srcOrd="2" destOrd="0" parTransId="{2289E859-C42B-45ED-9221-6D27E5A5C7B2}" sibTransId="{4FD4C2B9-A2A7-4CD5-B3AF-BAD33AA8F3A7}"/>
    <dgm:cxn modelId="{0759867D-6E72-455A-B693-23F65C314828}" type="presOf" srcId="{F65F327A-321F-43BF-B8BA-83822C238177}" destId="{D7C4DDD4-433C-42D2-AEB4-E5E6925BF274}" srcOrd="0" destOrd="0" presId="urn:microsoft.com/office/officeart/2008/layout/NameandTitleOrganizationalChart"/>
    <dgm:cxn modelId="{92A41F80-4E2B-4D25-9CA0-229763C21554}" type="presOf" srcId="{174818D2-7505-45F1-B6B3-2743A1A6F3AF}" destId="{5C058A6D-2FC6-4032-BFEE-FA62A6675107}" srcOrd="0" destOrd="0" presId="urn:microsoft.com/office/officeart/2008/layout/NameandTitleOrganizationalChart"/>
    <dgm:cxn modelId="{D13D2683-86FE-416C-B800-06AF83235EC8}" type="presOf" srcId="{C80D836F-8DF4-4CA5-B6E5-624AB46F6E52}" destId="{9ADE33C3-75AB-45D8-BACF-EAB54636CE8A}" srcOrd="0" destOrd="0" presId="urn:microsoft.com/office/officeart/2008/layout/NameandTitleOrganizationalChart"/>
    <dgm:cxn modelId="{D3C2AC86-E8E3-4745-B26A-21613C87E8FB}" type="presOf" srcId="{AE756581-7AF8-47B1-A0BC-DA37B0B55DDE}" destId="{A4B47838-E896-497F-B35E-99577F9455D9}" srcOrd="1" destOrd="0" presId="urn:microsoft.com/office/officeart/2008/layout/NameandTitleOrganizationalChart"/>
    <dgm:cxn modelId="{DB465D89-D588-45AF-A747-9CAC6B792174}" type="presOf" srcId="{0B6C99E8-A3B4-4789-981F-818C7BBC5679}" destId="{759BF2A4-0638-4A52-BD05-50C1BED18220}" srcOrd="0" destOrd="0" presId="urn:microsoft.com/office/officeart/2008/layout/NameandTitleOrganizationalChart"/>
    <dgm:cxn modelId="{A4CE9E89-4770-4FD5-A6CA-CD2C1C65A2FB}" srcId="{65721A77-F74B-486C-9196-499EAA6D2D87}" destId="{6ABBE2B8-9ADE-4C28-A431-715A49504113}" srcOrd="2" destOrd="0" parTransId="{DC180E07-8A0E-462F-A5BC-BCE4F2408C44}" sibTransId="{19613E85-0D09-4509-9000-67E84C0F2EAB}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920C4295-DACC-41A5-9452-134F70903446}" type="presOf" srcId="{DC180E07-8A0E-462F-A5BC-BCE4F2408C44}" destId="{D1604715-AB02-4DE0-921F-6C8716B74024}" srcOrd="0" destOrd="0" presId="urn:microsoft.com/office/officeart/2008/layout/NameandTitleOrganizationalChart"/>
    <dgm:cxn modelId="{C9C61797-E762-430F-B487-410F7ABE40F0}" type="presOf" srcId="{58187E9A-9F1F-471A-90A4-E66D9981C8A1}" destId="{2114710A-98EB-4C89-971F-113CF52272BD}" srcOrd="1" destOrd="0" presId="urn:microsoft.com/office/officeart/2008/layout/NameandTitleOrganizationalChart"/>
    <dgm:cxn modelId="{B2CE5599-644E-4756-8B0B-3426140F6FF2}" type="presOf" srcId="{1B29B490-7995-4144-824A-4F9F6625E274}" destId="{07C01B44-82BD-4440-A1AA-BF155AB87A08}" srcOrd="0" destOrd="0" presId="urn:microsoft.com/office/officeart/2008/layout/NameandTitleOrganizationalChart"/>
    <dgm:cxn modelId="{C1D0089B-8F22-4BF6-8372-C9099170B29A}" type="presOf" srcId="{F03D6F1D-1E9B-4590-BBBA-0CB57669698C}" destId="{74B968B0-9B80-4880-8319-620B26FDD752}" srcOrd="0" destOrd="0" presId="urn:microsoft.com/office/officeart/2008/layout/NameandTitleOrganizationalChart"/>
    <dgm:cxn modelId="{B3A8169D-6844-4159-AE19-AA4166CC0C1D}" type="presOf" srcId="{95B66CFB-C253-4539-9D0C-EDA4ECBFF8C0}" destId="{6F476137-356B-4CD6-A54A-E0A686A21D81}" srcOrd="0" destOrd="0" presId="urn:microsoft.com/office/officeart/2008/layout/NameandTitleOrganizationalChart"/>
    <dgm:cxn modelId="{2B1D789E-1AD7-4646-B120-DA968381672B}" type="presOf" srcId="{C92B6AEA-1EDE-47DC-897B-B7810B41CE0C}" destId="{C176945C-9470-426A-A330-6654C684AF77}" srcOrd="1" destOrd="0" presId="urn:microsoft.com/office/officeart/2008/layout/NameandTitleOrganizationalChart"/>
    <dgm:cxn modelId="{9B00C39E-4CD3-49B1-A507-2E70CD88750C}" type="presOf" srcId="{58187E9A-9F1F-471A-90A4-E66D9981C8A1}" destId="{6B2FA49E-D05F-4AA9-BFCF-97EC846A9246}" srcOrd="0" destOrd="0" presId="urn:microsoft.com/office/officeart/2008/layout/NameandTitleOrganizationalChart"/>
    <dgm:cxn modelId="{A6E872A0-6C9E-4C83-9842-C50AC61AB2AF}" type="presOf" srcId="{CEA231AF-7E68-454A-8FB9-C1ADA3114421}" destId="{23A1FFDB-419F-434E-A2A3-9384A3F5C3D4}" srcOrd="0" destOrd="0" presId="urn:microsoft.com/office/officeart/2008/layout/NameandTitleOrganizationalChart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6EEB9DB5-5331-4165-AC0C-D016EE4BE94B}" srcId="{C92B6AEA-1EDE-47DC-897B-B7810B41CE0C}" destId="{F65F327A-321F-43BF-B8BA-83822C238177}" srcOrd="0" destOrd="0" parTransId="{4E9626D5-61BE-4C62-9343-F953EC5BD319}" sibTransId="{53A49ED7-6506-4B3E-B9FA-E1DB3AA950D3}"/>
    <dgm:cxn modelId="{FC9B5EB6-7CA2-4A96-BDC5-93B637AFA637}" srcId="{2DAC0C1A-6DE3-4A8F-8189-CAEF01905A93}" destId="{65721A77-F74B-486C-9196-499EAA6D2D87}" srcOrd="1" destOrd="0" parTransId="{29F1769C-DFF4-417A-8381-67BEDA14E742}" sibTransId="{657622E9-E10A-45AB-AAE1-1ECBBEDEF2DA}"/>
    <dgm:cxn modelId="{93686FB6-9DE4-4FBB-A4C1-BCE2FA846F3D}" type="presOf" srcId="{19613E85-0D09-4509-9000-67E84C0F2EAB}" destId="{8A582A56-40A1-41C1-8CBA-87313E12F742}" srcOrd="0" destOrd="0" presId="urn:microsoft.com/office/officeart/2008/layout/NameandTitleOrganizationalChart"/>
    <dgm:cxn modelId="{AA8AA6B7-B48C-4AFD-9CC9-BF5AC2F16C1B}" type="presOf" srcId="{C92B6AEA-1EDE-47DC-897B-B7810B41CE0C}" destId="{E3F15023-284E-4F1F-BAB2-1BB0E587CCEB}" srcOrd="0" destOrd="0" presId="urn:microsoft.com/office/officeart/2008/layout/NameandTitleOrganizationalChart"/>
    <dgm:cxn modelId="{0A53B5C1-97E8-4C43-8F63-C0C9787283AB}" type="presOf" srcId="{29F1769C-DFF4-417A-8381-67BEDA14E742}" destId="{B446991F-4A85-41CB-881F-957366CC3A3C}" srcOrd="0" destOrd="0" presId="urn:microsoft.com/office/officeart/2008/layout/NameandTitleOrganizationalChart"/>
    <dgm:cxn modelId="{A729B3C5-1937-4D83-A0AB-76218481551F}" type="presOf" srcId="{6ABBE2B8-9ADE-4C28-A431-715A49504113}" destId="{DCA81155-7475-4D59-B1F7-C89A8BDB1658}" srcOrd="1" destOrd="0" presId="urn:microsoft.com/office/officeart/2008/layout/NameandTitleOrganizationalChart"/>
    <dgm:cxn modelId="{9E64D0C5-04E7-4524-B052-85B4302CA8F2}" type="presOf" srcId="{CEA231AF-7E68-454A-8FB9-C1ADA3114421}" destId="{E274AC2F-D2AA-419A-8803-EC015BD35CE6}" srcOrd="1" destOrd="0" presId="urn:microsoft.com/office/officeart/2008/layout/NameandTitleOrganizationalChart"/>
    <dgm:cxn modelId="{B26DCCC6-8FF6-42E6-AED8-CB1CE66617A6}" type="presOf" srcId="{FCD7A4CA-F406-4B6A-A475-4C82FE31591E}" destId="{2F27CE76-6443-428D-8993-B88A16E8774D}" srcOrd="0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83367CCC-3C04-4F69-9398-8896FD147CFC}" type="presOf" srcId="{FCD7A4CA-F406-4B6A-A475-4C82FE31591E}" destId="{C37DC409-94A2-44CD-AC01-EC35E1F328CB}" srcOrd="1" destOrd="0" presId="urn:microsoft.com/office/officeart/2008/layout/NameandTitleOrganizationalChart"/>
    <dgm:cxn modelId="{BA039ED0-4955-4F62-BF13-AAAC1170B2C1}" type="presOf" srcId="{657622E9-E10A-45AB-AAE1-1ECBBEDEF2DA}" destId="{1E639E47-2298-404F-A3A0-7CC290CD4BBD}" srcOrd="0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4909DFE0-AE8B-4210-8FE7-7A3D5B268051}" type="presOf" srcId="{53A49ED7-6506-4B3E-B9FA-E1DB3AA950D3}" destId="{7638C849-49A4-4C5D-9B32-33DFFB8065B2}" srcOrd="0" destOrd="0" presId="urn:microsoft.com/office/officeart/2008/layout/NameandTitleOrganizationalChart"/>
    <dgm:cxn modelId="{4040B0E4-5506-402B-ABAA-B6835E3BA83B}" type="presOf" srcId="{168BF516-6C3E-45BB-B97B-CD092AF988B7}" destId="{D14B7B08-CBB6-4040-A20D-3B7D42E660E5}" srcOrd="0" destOrd="0" presId="urn:microsoft.com/office/officeart/2008/layout/NameandTitleOrganizationalChart"/>
    <dgm:cxn modelId="{CC4B0FE9-B985-49EB-8EDB-B67145B2C3B8}" type="presOf" srcId="{F65F327A-321F-43BF-B8BA-83822C238177}" destId="{47EE7CD3-6AEA-48B9-BC3C-CCB9892B0BC3}" srcOrd="1" destOrd="0" presId="urn:microsoft.com/office/officeart/2008/layout/NameandTitleOrganizationalChart"/>
    <dgm:cxn modelId="{3D97A6EE-4249-4B99-97C3-F5CA68C62C72}" type="presOf" srcId="{33F1A154-83AF-47A8-964B-B68E40971245}" destId="{3A9ACD89-CDC5-46F1-BA4C-891E6B7C7E1A}" srcOrd="1" destOrd="0" presId="urn:microsoft.com/office/officeart/2008/layout/NameandTitleOrganizationalChart"/>
    <dgm:cxn modelId="{FB5D2DF3-6361-488C-8098-6BB7F26A8EA4}" type="presOf" srcId="{75CB3B81-5599-42D6-9538-E732BE3671E9}" destId="{220BBF80-A1D0-4DEB-A8AC-13E4F31C211B}" srcOrd="0" destOrd="0" presId="urn:microsoft.com/office/officeart/2008/layout/NameandTitleOrganizationalChart"/>
    <dgm:cxn modelId="{78002BF5-8E81-4230-816B-D11C2765DDA0}" type="presOf" srcId="{46347565-9633-405C-9F6C-D4041A9C4F3F}" destId="{CA34C8E8-0964-446B-A5C4-BA1662F57453}" srcOrd="0" destOrd="0" presId="urn:microsoft.com/office/officeart/2008/layout/NameandTitleOrganizationalChart"/>
    <dgm:cxn modelId="{5CCC11FD-635C-4BFB-B108-9632FEF3436C}" srcId="{C92B6AEA-1EDE-47DC-897B-B7810B41CE0C}" destId="{33F1A154-83AF-47A8-964B-B68E40971245}" srcOrd="1" destOrd="0" parTransId="{174818D2-7505-45F1-B6B3-2743A1A6F3AF}" sibTransId="{59D03462-F3E5-43EA-AD59-50A87BFBF626}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D8DCE9C1-F93C-4BA7-8C2B-BBEBFA193796}" type="presParOf" srcId="{8A7BB7E3-FFBE-4841-949A-79B05CC827BE}" destId="{1DB331C2-1421-4138-B99A-173A513A1F0E}" srcOrd="0" destOrd="0" presId="urn:microsoft.com/office/officeart/2008/layout/NameandTitleOrganizationalChart"/>
    <dgm:cxn modelId="{30596671-8796-4E7E-9006-AF1224DFCED7}" type="presParOf" srcId="{8A7BB7E3-FFBE-4841-949A-79B05CC827BE}" destId="{D484F5CF-DCEA-4A2E-91D3-F8C83FFEB40B}" srcOrd="1" destOrd="0" presId="urn:microsoft.com/office/officeart/2008/layout/NameandTitleOrganizationalChart"/>
    <dgm:cxn modelId="{3DA77EB9-FD26-4332-A5C7-0FD09BE15D9F}" type="presParOf" srcId="{D484F5CF-DCEA-4A2E-91D3-F8C83FFEB40B}" destId="{97E396F4-8D47-41D4-8992-19C7BCE33337}" srcOrd="0" destOrd="0" presId="urn:microsoft.com/office/officeart/2008/layout/NameandTitleOrganizationalChart"/>
    <dgm:cxn modelId="{EF4C0913-77FF-4BE0-9FB6-805D6F29D35A}" type="presParOf" srcId="{97E396F4-8D47-41D4-8992-19C7BCE33337}" destId="{E3F15023-284E-4F1F-BAB2-1BB0E587CCEB}" srcOrd="0" destOrd="0" presId="urn:microsoft.com/office/officeart/2008/layout/NameandTitleOrganizationalChart"/>
    <dgm:cxn modelId="{BD9B1036-41F8-4816-8858-C1C8E3168A68}" type="presParOf" srcId="{97E396F4-8D47-41D4-8992-19C7BCE33337}" destId="{07C01B44-82BD-4440-A1AA-BF155AB87A08}" srcOrd="1" destOrd="0" presId="urn:microsoft.com/office/officeart/2008/layout/NameandTitleOrganizationalChart"/>
    <dgm:cxn modelId="{7AA0D5BF-20C7-4751-97CF-78ED69DD5196}" type="presParOf" srcId="{97E396F4-8D47-41D4-8992-19C7BCE33337}" destId="{C176945C-9470-426A-A330-6654C684AF77}" srcOrd="2" destOrd="0" presId="urn:microsoft.com/office/officeart/2008/layout/NameandTitleOrganizationalChart"/>
    <dgm:cxn modelId="{5FAB8748-EA94-48AE-9E3E-5638B1E2E21D}" type="presParOf" srcId="{D484F5CF-DCEA-4A2E-91D3-F8C83FFEB40B}" destId="{FD17CE34-1871-4FFD-A60F-B3D30620A5EB}" srcOrd="1" destOrd="0" presId="urn:microsoft.com/office/officeart/2008/layout/NameandTitleOrganizationalChart"/>
    <dgm:cxn modelId="{92E9AD12-5DDD-457D-82D2-3EEEB2383CFC}" type="presParOf" srcId="{FD17CE34-1871-4FFD-A60F-B3D30620A5EB}" destId="{D4F5291C-2A43-4035-88E7-222C4E38560F}" srcOrd="0" destOrd="0" presId="urn:microsoft.com/office/officeart/2008/layout/NameandTitleOrganizationalChart"/>
    <dgm:cxn modelId="{D48ECC78-6ED2-49E7-A69F-B6C0EBDF0E9D}" type="presParOf" srcId="{FD17CE34-1871-4FFD-A60F-B3D30620A5EB}" destId="{B6EB7980-06B1-4090-8103-2B526E4144E2}" srcOrd="1" destOrd="0" presId="urn:microsoft.com/office/officeart/2008/layout/NameandTitleOrganizationalChart"/>
    <dgm:cxn modelId="{6B0EEF53-AD2A-4532-9038-FFA3E78938F2}" type="presParOf" srcId="{B6EB7980-06B1-4090-8103-2B526E4144E2}" destId="{0390E934-07ED-4B8F-AE03-DE73E3C9BD9A}" srcOrd="0" destOrd="0" presId="urn:microsoft.com/office/officeart/2008/layout/NameandTitleOrganizationalChart"/>
    <dgm:cxn modelId="{20A89FA6-12A8-4F16-871B-7A4226924EE4}" type="presParOf" srcId="{0390E934-07ED-4B8F-AE03-DE73E3C9BD9A}" destId="{D7C4DDD4-433C-42D2-AEB4-E5E6925BF274}" srcOrd="0" destOrd="0" presId="urn:microsoft.com/office/officeart/2008/layout/NameandTitleOrganizationalChart"/>
    <dgm:cxn modelId="{F8A5D978-A85F-4342-BE97-8C4C29238A14}" type="presParOf" srcId="{0390E934-07ED-4B8F-AE03-DE73E3C9BD9A}" destId="{7638C849-49A4-4C5D-9B32-33DFFB8065B2}" srcOrd="1" destOrd="0" presId="urn:microsoft.com/office/officeart/2008/layout/NameandTitleOrganizationalChart"/>
    <dgm:cxn modelId="{BDF5720F-2802-4A02-A994-4F3C7210D48C}" type="presParOf" srcId="{0390E934-07ED-4B8F-AE03-DE73E3C9BD9A}" destId="{47EE7CD3-6AEA-48B9-BC3C-CCB9892B0BC3}" srcOrd="2" destOrd="0" presId="urn:microsoft.com/office/officeart/2008/layout/NameandTitleOrganizationalChart"/>
    <dgm:cxn modelId="{BD4DF18D-1770-4AFC-999C-8EAA432AA828}" type="presParOf" srcId="{B6EB7980-06B1-4090-8103-2B526E4144E2}" destId="{7E2C2C21-7B63-4E13-B488-FA334DF53D2D}" srcOrd="1" destOrd="0" presId="urn:microsoft.com/office/officeart/2008/layout/NameandTitleOrganizationalChart"/>
    <dgm:cxn modelId="{CF12AFCC-2C80-4D7E-A59F-1F0366F18517}" type="presParOf" srcId="{B6EB7980-06B1-4090-8103-2B526E4144E2}" destId="{DB562E93-3117-4D57-802F-F7EB5AB95143}" srcOrd="2" destOrd="0" presId="urn:microsoft.com/office/officeart/2008/layout/NameandTitleOrganizationalChart"/>
    <dgm:cxn modelId="{FF0EBFEA-F103-44A0-9797-C95CE87BC839}" type="presParOf" srcId="{FD17CE34-1871-4FFD-A60F-B3D30620A5EB}" destId="{5C058A6D-2FC6-4032-BFEE-FA62A6675107}" srcOrd="2" destOrd="0" presId="urn:microsoft.com/office/officeart/2008/layout/NameandTitleOrganizationalChart"/>
    <dgm:cxn modelId="{2280A5EB-DEC5-45CF-BCD3-14E3D7846030}" type="presParOf" srcId="{FD17CE34-1871-4FFD-A60F-B3D30620A5EB}" destId="{B4E79D42-15E9-43B2-B202-286A6527BED1}" srcOrd="3" destOrd="0" presId="urn:microsoft.com/office/officeart/2008/layout/NameandTitleOrganizationalChart"/>
    <dgm:cxn modelId="{F723E18C-0AE8-4CCB-A9A0-B2C085BFBE1B}" type="presParOf" srcId="{B4E79D42-15E9-43B2-B202-286A6527BED1}" destId="{8CC78B2A-CC8B-40CE-99DD-FA56245230C3}" srcOrd="0" destOrd="0" presId="urn:microsoft.com/office/officeart/2008/layout/NameandTitleOrganizationalChart"/>
    <dgm:cxn modelId="{0BC9A1CE-8043-43FE-8E17-0DD8F080FAE5}" type="presParOf" srcId="{8CC78B2A-CC8B-40CE-99DD-FA56245230C3}" destId="{805BC049-9978-4C80-B9AF-9B03FE5FCB98}" srcOrd="0" destOrd="0" presId="urn:microsoft.com/office/officeart/2008/layout/NameandTitleOrganizationalChart"/>
    <dgm:cxn modelId="{DE2E134E-D7E6-4C64-AD5B-EE4A851266E1}" type="presParOf" srcId="{8CC78B2A-CC8B-40CE-99DD-FA56245230C3}" destId="{D241A73C-7C79-485B-8BFC-4CA106944FF0}" srcOrd="1" destOrd="0" presId="urn:microsoft.com/office/officeart/2008/layout/NameandTitleOrganizationalChart"/>
    <dgm:cxn modelId="{4F31594E-203A-4F92-BEA8-BA030D626031}" type="presParOf" srcId="{8CC78B2A-CC8B-40CE-99DD-FA56245230C3}" destId="{3A9ACD89-CDC5-46F1-BA4C-891E6B7C7E1A}" srcOrd="2" destOrd="0" presId="urn:microsoft.com/office/officeart/2008/layout/NameandTitleOrganizationalChart"/>
    <dgm:cxn modelId="{36D3EF29-25D9-475D-9A9D-0E8E9D6725F8}" type="presParOf" srcId="{B4E79D42-15E9-43B2-B202-286A6527BED1}" destId="{251A07A4-493E-494F-99CB-D24E5BB592EA}" srcOrd="1" destOrd="0" presId="urn:microsoft.com/office/officeart/2008/layout/NameandTitleOrganizationalChart"/>
    <dgm:cxn modelId="{D53AB8A8-D905-40FF-99E3-3F9FB987C645}" type="presParOf" srcId="{B4E79D42-15E9-43B2-B202-286A6527BED1}" destId="{282E3A5B-E61C-4712-910D-7E3778366C00}" srcOrd="2" destOrd="0" presId="urn:microsoft.com/office/officeart/2008/layout/NameandTitleOrganizationalChart"/>
    <dgm:cxn modelId="{BDB7C4F8-1883-40B7-A4C1-37D968E87315}" type="presParOf" srcId="{D484F5CF-DCEA-4A2E-91D3-F8C83FFEB40B}" destId="{2ADA154F-0738-4213-AC64-B4001DE8482E}" srcOrd="2" destOrd="0" presId="urn:microsoft.com/office/officeart/2008/layout/NameandTitleOrganizationalChart"/>
    <dgm:cxn modelId="{13059452-BBB5-417B-8419-182ABE8A2DCB}" type="presParOf" srcId="{8A7BB7E3-FFBE-4841-949A-79B05CC827BE}" destId="{B446991F-4A85-41CB-881F-957366CC3A3C}" srcOrd="2" destOrd="0" presId="urn:microsoft.com/office/officeart/2008/layout/NameandTitleOrganizationalChart"/>
    <dgm:cxn modelId="{B86B4CC2-4775-4BB9-93F0-753735B6BCBB}" type="presParOf" srcId="{8A7BB7E3-FFBE-4841-949A-79B05CC827BE}" destId="{A6B3BEDE-DAA7-4D0E-B971-81A535F3FE42}" srcOrd="3" destOrd="0" presId="urn:microsoft.com/office/officeart/2008/layout/NameandTitleOrganizationalChart"/>
    <dgm:cxn modelId="{C1F33557-3B77-4207-AB76-882C4EB8C4D3}" type="presParOf" srcId="{A6B3BEDE-DAA7-4D0E-B971-81A535F3FE42}" destId="{97A5B585-D850-42B4-97F2-6DB57EDAC228}" srcOrd="0" destOrd="0" presId="urn:microsoft.com/office/officeart/2008/layout/NameandTitleOrganizationalChart"/>
    <dgm:cxn modelId="{9574AEAF-EA8D-4DD7-9893-0424F0E3BEF4}" type="presParOf" srcId="{97A5B585-D850-42B4-97F2-6DB57EDAC228}" destId="{8D71B659-0D2D-4D73-9E21-4D98571194AD}" srcOrd="0" destOrd="0" presId="urn:microsoft.com/office/officeart/2008/layout/NameandTitleOrganizationalChart"/>
    <dgm:cxn modelId="{305CB1EE-14FF-467A-99C2-68DA6F3822AD}" type="presParOf" srcId="{97A5B585-D850-42B4-97F2-6DB57EDAC228}" destId="{1E639E47-2298-404F-A3A0-7CC290CD4BBD}" srcOrd="1" destOrd="0" presId="urn:microsoft.com/office/officeart/2008/layout/NameandTitleOrganizationalChart"/>
    <dgm:cxn modelId="{F68CED4A-F043-4B80-8761-AFD382A30FE4}" type="presParOf" srcId="{97A5B585-D850-42B4-97F2-6DB57EDAC228}" destId="{65A0BBAC-7690-4B21-99D1-F1DEDB33E5A7}" srcOrd="2" destOrd="0" presId="urn:microsoft.com/office/officeart/2008/layout/NameandTitleOrganizationalChart"/>
    <dgm:cxn modelId="{F1547D9B-FB4D-4594-B431-04B8882CDBBA}" type="presParOf" srcId="{A6B3BEDE-DAA7-4D0E-B971-81A535F3FE42}" destId="{ACC261C2-CF85-4279-8026-63A3A2B3711E}" srcOrd="1" destOrd="0" presId="urn:microsoft.com/office/officeart/2008/layout/NameandTitleOrganizationalChart"/>
    <dgm:cxn modelId="{4A6D9CC0-8D07-420A-8E8E-E571A6534580}" type="presParOf" srcId="{ACC261C2-CF85-4279-8026-63A3A2B3711E}" destId="{9ADE33C3-75AB-45D8-BACF-EAB54636CE8A}" srcOrd="0" destOrd="0" presId="urn:microsoft.com/office/officeart/2008/layout/NameandTitleOrganizationalChart"/>
    <dgm:cxn modelId="{88F22D36-469B-4EE8-9A6F-77A27A862DB6}" type="presParOf" srcId="{ACC261C2-CF85-4279-8026-63A3A2B3711E}" destId="{EF603102-FC7A-44E3-BC0A-2785698369A8}" srcOrd="1" destOrd="0" presId="urn:microsoft.com/office/officeart/2008/layout/NameandTitleOrganizationalChart"/>
    <dgm:cxn modelId="{5F3A1884-9F97-4B55-9DCD-14C59AAADE90}" type="presParOf" srcId="{EF603102-FC7A-44E3-BC0A-2785698369A8}" destId="{7A0399B5-518C-4DCF-A835-1F9DA3196652}" srcOrd="0" destOrd="0" presId="urn:microsoft.com/office/officeart/2008/layout/NameandTitleOrganizationalChart"/>
    <dgm:cxn modelId="{E7E4582D-CE01-4727-9A16-21A802DBB722}" type="presParOf" srcId="{7A0399B5-518C-4DCF-A835-1F9DA3196652}" destId="{759BF2A4-0638-4A52-BD05-50C1BED18220}" srcOrd="0" destOrd="0" presId="urn:microsoft.com/office/officeart/2008/layout/NameandTitleOrganizationalChart"/>
    <dgm:cxn modelId="{2AAC075B-05B4-4F98-950D-85DC9D6FEA9A}" type="presParOf" srcId="{7A0399B5-518C-4DCF-A835-1F9DA3196652}" destId="{38FF34DC-AB68-442D-8B33-1056BD9799BC}" srcOrd="1" destOrd="0" presId="urn:microsoft.com/office/officeart/2008/layout/NameandTitleOrganizationalChart"/>
    <dgm:cxn modelId="{0963222D-345A-4283-A358-1AFCFACCA335}" type="presParOf" srcId="{7A0399B5-518C-4DCF-A835-1F9DA3196652}" destId="{297C599A-A1CC-4804-AF9A-5D8E0A53DC75}" srcOrd="2" destOrd="0" presId="urn:microsoft.com/office/officeart/2008/layout/NameandTitleOrganizationalChart"/>
    <dgm:cxn modelId="{A30DA15E-9864-4AFB-BD80-B1783FF050C1}" type="presParOf" srcId="{EF603102-FC7A-44E3-BC0A-2785698369A8}" destId="{46AEFFCF-189D-4164-8068-59C8BD1951C2}" srcOrd="1" destOrd="0" presId="urn:microsoft.com/office/officeart/2008/layout/NameandTitleOrganizationalChart"/>
    <dgm:cxn modelId="{76151262-D2C2-4AE5-B4D8-385D5859CF73}" type="presParOf" srcId="{EF603102-FC7A-44E3-BC0A-2785698369A8}" destId="{9BA9C25E-C10E-4F10-BB24-D02D57689A1D}" srcOrd="2" destOrd="0" presId="urn:microsoft.com/office/officeart/2008/layout/NameandTitleOrganizationalChart"/>
    <dgm:cxn modelId="{627F7AC3-98CA-4B46-A3DC-A91090831E34}" type="presParOf" srcId="{ACC261C2-CF85-4279-8026-63A3A2B3711E}" destId="{5F74D288-B043-45FE-B584-4EAA92305A24}" srcOrd="2" destOrd="0" presId="urn:microsoft.com/office/officeart/2008/layout/NameandTitleOrganizationalChart"/>
    <dgm:cxn modelId="{B96EC974-1E04-4376-8E34-49F84D321AAC}" type="presParOf" srcId="{ACC261C2-CF85-4279-8026-63A3A2B3711E}" destId="{8AA73115-6798-41FD-AF87-7D43A057A274}" srcOrd="3" destOrd="0" presId="urn:microsoft.com/office/officeart/2008/layout/NameandTitleOrganizationalChart"/>
    <dgm:cxn modelId="{80D41EC0-6346-4E40-8354-9328A1C2C1B7}" type="presParOf" srcId="{8AA73115-6798-41FD-AF87-7D43A057A274}" destId="{15015C77-B016-43CB-99CA-5B75FB979030}" srcOrd="0" destOrd="0" presId="urn:microsoft.com/office/officeart/2008/layout/NameandTitleOrganizationalChart"/>
    <dgm:cxn modelId="{0C18D7CB-90A6-4C72-81BF-F1D613E3398F}" type="presParOf" srcId="{15015C77-B016-43CB-99CA-5B75FB979030}" destId="{2F27CE76-6443-428D-8993-B88A16E8774D}" srcOrd="0" destOrd="0" presId="urn:microsoft.com/office/officeart/2008/layout/NameandTitleOrganizationalChart"/>
    <dgm:cxn modelId="{F989A657-D030-44BF-8625-566E40AA22DC}" type="presParOf" srcId="{15015C77-B016-43CB-99CA-5B75FB979030}" destId="{CA34C8E8-0964-446B-A5C4-BA1662F57453}" srcOrd="1" destOrd="0" presId="urn:microsoft.com/office/officeart/2008/layout/NameandTitleOrganizationalChart"/>
    <dgm:cxn modelId="{09CFD2AD-3340-4EE2-8B07-FF51A4342729}" type="presParOf" srcId="{15015C77-B016-43CB-99CA-5B75FB979030}" destId="{C37DC409-94A2-44CD-AC01-EC35E1F328CB}" srcOrd="2" destOrd="0" presId="urn:microsoft.com/office/officeart/2008/layout/NameandTitleOrganizationalChart"/>
    <dgm:cxn modelId="{587F106A-CA28-40EB-98A7-8C9B73344191}" type="presParOf" srcId="{8AA73115-6798-41FD-AF87-7D43A057A274}" destId="{E2D7791A-EFD5-45E2-A9FC-52777A94EBF6}" srcOrd="1" destOrd="0" presId="urn:microsoft.com/office/officeart/2008/layout/NameandTitleOrganizationalChart"/>
    <dgm:cxn modelId="{12350431-6D01-4058-A763-457918870DF0}" type="presParOf" srcId="{8AA73115-6798-41FD-AF87-7D43A057A274}" destId="{0BEFD702-1ABF-44E5-A927-2F3B212C5D3C}" srcOrd="2" destOrd="0" presId="urn:microsoft.com/office/officeart/2008/layout/NameandTitleOrganizationalChart"/>
    <dgm:cxn modelId="{0477B4BA-F89D-481B-A7CD-7D92D0509725}" type="presParOf" srcId="{ACC261C2-CF85-4279-8026-63A3A2B3711E}" destId="{D1604715-AB02-4DE0-921F-6C8716B74024}" srcOrd="4" destOrd="0" presId="urn:microsoft.com/office/officeart/2008/layout/NameandTitleOrganizationalChart"/>
    <dgm:cxn modelId="{A1FE837B-0801-4170-BE37-0ABB15B82AAD}" type="presParOf" srcId="{ACC261C2-CF85-4279-8026-63A3A2B3711E}" destId="{AFC7381F-AF1C-4A10-8757-B1685F2C4006}" srcOrd="5" destOrd="0" presId="urn:microsoft.com/office/officeart/2008/layout/NameandTitleOrganizationalChart"/>
    <dgm:cxn modelId="{33D2C16B-73EA-49A8-B27B-81E50C6BBDCD}" type="presParOf" srcId="{AFC7381F-AF1C-4A10-8757-B1685F2C4006}" destId="{0B911519-86EA-4D6E-A83F-AAF3B556FFEE}" srcOrd="0" destOrd="0" presId="urn:microsoft.com/office/officeart/2008/layout/NameandTitleOrganizationalChart"/>
    <dgm:cxn modelId="{083B1961-80FF-4593-A506-85A1C1CDC57E}" type="presParOf" srcId="{0B911519-86EA-4D6E-A83F-AAF3B556FFEE}" destId="{85B84DFF-8454-4CEB-8C3A-ABFF63630912}" srcOrd="0" destOrd="0" presId="urn:microsoft.com/office/officeart/2008/layout/NameandTitleOrganizationalChart"/>
    <dgm:cxn modelId="{90F0CF92-324D-4AE7-854F-276520AAE901}" type="presParOf" srcId="{0B911519-86EA-4D6E-A83F-AAF3B556FFEE}" destId="{8A582A56-40A1-41C1-8CBA-87313E12F742}" srcOrd="1" destOrd="0" presId="urn:microsoft.com/office/officeart/2008/layout/NameandTitleOrganizationalChart"/>
    <dgm:cxn modelId="{E7C80108-3819-4340-9416-5006ADBF7C90}" type="presParOf" srcId="{0B911519-86EA-4D6E-A83F-AAF3B556FFEE}" destId="{DCA81155-7475-4D59-B1F7-C89A8BDB1658}" srcOrd="2" destOrd="0" presId="urn:microsoft.com/office/officeart/2008/layout/NameandTitleOrganizationalChart"/>
    <dgm:cxn modelId="{275378EB-69F1-414F-955C-DEEC716776B9}" type="presParOf" srcId="{AFC7381F-AF1C-4A10-8757-B1685F2C4006}" destId="{8F17A70F-EF8B-43B3-AF03-63D347C7BBEF}" srcOrd="1" destOrd="0" presId="urn:microsoft.com/office/officeart/2008/layout/NameandTitleOrganizationalChart"/>
    <dgm:cxn modelId="{B3482FCB-BB85-4A90-86C3-975EA259A2EC}" type="presParOf" srcId="{AFC7381F-AF1C-4A10-8757-B1685F2C4006}" destId="{E3C43EAE-0A57-4F26-A559-0F5C5D29C419}" srcOrd="2" destOrd="0" presId="urn:microsoft.com/office/officeart/2008/layout/NameandTitleOrganizationalChart"/>
    <dgm:cxn modelId="{61439A21-12E1-43E3-9A5A-81883AB9DA92}" type="presParOf" srcId="{A6B3BEDE-DAA7-4D0E-B971-81A535F3FE42}" destId="{510572C1-3810-4052-8EA2-152815885145}" srcOrd="2" destOrd="0" presId="urn:microsoft.com/office/officeart/2008/layout/NameandTitleOrganizationalChart"/>
    <dgm:cxn modelId="{D1E5FAA0-BB8D-45DD-8CAA-127B6A376F59}" type="presParOf" srcId="{8A7BB7E3-FFBE-4841-949A-79B05CC827BE}" destId="{E50C7F01-14F5-4CA9-98B2-3B3132126313}" srcOrd="4" destOrd="0" presId="urn:microsoft.com/office/officeart/2008/layout/NameandTitleOrganizationalChart"/>
    <dgm:cxn modelId="{5C050AA7-0FB6-4BB4-A06E-5EFED89C708A}" type="presParOf" srcId="{8A7BB7E3-FFBE-4841-949A-79B05CC827BE}" destId="{17FB68A9-03DC-42B5-BB0B-94AC64823FF8}" srcOrd="5" destOrd="0" presId="urn:microsoft.com/office/officeart/2008/layout/NameandTitleOrganizationalChart"/>
    <dgm:cxn modelId="{56CE24C0-B89F-4C74-ACF6-DCB3DFDA9C55}" type="presParOf" srcId="{17FB68A9-03DC-42B5-BB0B-94AC64823FF8}" destId="{63F86D50-FC95-4FB7-9784-114D7224C231}" srcOrd="0" destOrd="0" presId="urn:microsoft.com/office/officeart/2008/layout/NameandTitleOrganizationalChart"/>
    <dgm:cxn modelId="{24546583-F2B5-42B8-A30F-E6023C8DC982}" type="presParOf" srcId="{63F86D50-FC95-4FB7-9784-114D7224C231}" destId="{3CA5E937-59C0-4FA8-8ED8-9C2E7EA268CD}" srcOrd="0" destOrd="0" presId="urn:microsoft.com/office/officeart/2008/layout/NameandTitleOrganizationalChart"/>
    <dgm:cxn modelId="{3F36E9BD-F1FB-4CE4-9B2C-10AE950E5229}" type="presParOf" srcId="{63F86D50-FC95-4FB7-9784-114D7224C231}" destId="{85241953-DB63-484B-A0E3-0BC66ACAF241}" srcOrd="1" destOrd="0" presId="urn:microsoft.com/office/officeart/2008/layout/NameandTitleOrganizationalChart"/>
    <dgm:cxn modelId="{292CA43F-F6FE-4F9A-90E9-140ED6B250ED}" type="presParOf" srcId="{63F86D50-FC95-4FB7-9784-114D7224C231}" destId="{A4B47838-E896-497F-B35E-99577F9455D9}" srcOrd="2" destOrd="0" presId="urn:microsoft.com/office/officeart/2008/layout/NameandTitleOrganizationalChart"/>
    <dgm:cxn modelId="{A21DE944-F956-4D2C-A4CF-8DE567A38604}" type="presParOf" srcId="{17FB68A9-03DC-42B5-BB0B-94AC64823FF8}" destId="{E1F15D46-1E86-4CEE-922E-7AB38B8E4F18}" srcOrd="1" destOrd="0" presId="urn:microsoft.com/office/officeart/2008/layout/NameandTitleOrganizationalChart"/>
    <dgm:cxn modelId="{C7FEC856-807A-4301-9600-C593D40A1C06}" type="presParOf" srcId="{E1F15D46-1E86-4CEE-922E-7AB38B8E4F18}" destId="{D14B7B08-CBB6-4040-A20D-3B7D42E660E5}" srcOrd="0" destOrd="0" presId="urn:microsoft.com/office/officeart/2008/layout/NameandTitleOrganizationalChart"/>
    <dgm:cxn modelId="{9A898D33-086F-4D75-8908-74F8FAA39E09}" type="presParOf" srcId="{E1F15D46-1E86-4CEE-922E-7AB38B8E4F18}" destId="{231EE006-B70E-40FA-9234-22DB3AD032B5}" srcOrd="1" destOrd="0" presId="urn:microsoft.com/office/officeart/2008/layout/NameandTitleOrganizationalChart"/>
    <dgm:cxn modelId="{B4A6C78B-8BF2-4337-8B56-32073CF4B7A8}" type="presParOf" srcId="{231EE006-B70E-40FA-9234-22DB3AD032B5}" destId="{7710932D-320D-4529-9AF0-237E82AE4788}" srcOrd="0" destOrd="0" presId="urn:microsoft.com/office/officeart/2008/layout/NameandTitleOrganizationalChart"/>
    <dgm:cxn modelId="{8F3DCB8A-6D56-4B21-A626-F736716D47FC}" type="presParOf" srcId="{7710932D-320D-4529-9AF0-237E82AE4788}" destId="{84CCD61E-21C5-463B-BE59-880428AF5ADE}" srcOrd="0" destOrd="0" presId="urn:microsoft.com/office/officeart/2008/layout/NameandTitleOrganizationalChart"/>
    <dgm:cxn modelId="{78B14AA4-0AC2-4A50-9EC0-B0ADA7242A0C}" type="presParOf" srcId="{7710932D-320D-4529-9AF0-237E82AE4788}" destId="{220BBF80-A1D0-4DEB-A8AC-13E4F31C211B}" srcOrd="1" destOrd="0" presId="urn:microsoft.com/office/officeart/2008/layout/NameandTitleOrganizationalChart"/>
    <dgm:cxn modelId="{CD111F3C-9D41-4A6E-9D50-68B7E5ED815A}" type="presParOf" srcId="{7710932D-320D-4529-9AF0-237E82AE4788}" destId="{D88BB400-C500-42CC-8DF0-BA738DDDD549}" srcOrd="2" destOrd="0" presId="urn:microsoft.com/office/officeart/2008/layout/NameandTitleOrganizationalChart"/>
    <dgm:cxn modelId="{C1916963-76BA-4775-A994-F332E29402CA}" type="presParOf" srcId="{231EE006-B70E-40FA-9234-22DB3AD032B5}" destId="{0BCA4D78-AEA3-4A7A-9C5D-25AE4A509EC0}" srcOrd="1" destOrd="0" presId="urn:microsoft.com/office/officeart/2008/layout/NameandTitleOrganizationalChart"/>
    <dgm:cxn modelId="{399A94FE-B944-4C5C-8C81-2BCD50BF4B64}" type="presParOf" srcId="{231EE006-B70E-40FA-9234-22DB3AD032B5}" destId="{231FC8AC-858F-4BEE-95CF-3BBB5892E6A5}" srcOrd="2" destOrd="0" presId="urn:microsoft.com/office/officeart/2008/layout/NameandTitleOrganizationalChart"/>
    <dgm:cxn modelId="{FF936670-C8A3-44EC-B006-D7DE99F1EDB9}" type="presParOf" srcId="{E1F15D46-1E86-4CEE-922E-7AB38B8E4F18}" destId="{74B968B0-9B80-4880-8319-620B26FDD752}" srcOrd="2" destOrd="0" presId="urn:microsoft.com/office/officeart/2008/layout/NameandTitleOrganizationalChart"/>
    <dgm:cxn modelId="{5444F09B-47D6-43AE-A70B-D3037C0B91A9}" type="presParOf" srcId="{E1F15D46-1E86-4CEE-922E-7AB38B8E4F18}" destId="{4C12E70E-10D1-45B6-AC6B-5A4D966932EC}" srcOrd="3" destOrd="0" presId="urn:microsoft.com/office/officeart/2008/layout/NameandTitleOrganizationalChart"/>
    <dgm:cxn modelId="{69D5AB8A-6D4E-4DA5-9537-42E75010D766}" type="presParOf" srcId="{4C12E70E-10D1-45B6-AC6B-5A4D966932EC}" destId="{725C8915-2B0C-451B-AB08-CA3665EA934F}" srcOrd="0" destOrd="0" presId="urn:microsoft.com/office/officeart/2008/layout/NameandTitleOrganizationalChart"/>
    <dgm:cxn modelId="{AAA3F267-6293-4DE0-9548-F94BB9F2EAF1}" type="presParOf" srcId="{725C8915-2B0C-451B-AB08-CA3665EA934F}" destId="{23A1FFDB-419F-434E-A2A3-9384A3F5C3D4}" srcOrd="0" destOrd="0" presId="urn:microsoft.com/office/officeart/2008/layout/NameandTitleOrganizationalChart"/>
    <dgm:cxn modelId="{AE8C35F0-7C76-4518-A911-3C41D42E93E0}" type="presParOf" srcId="{725C8915-2B0C-451B-AB08-CA3665EA934F}" destId="{6F476137-356B-4CD6-A54A-E0A686A21D81}" srcOrd="1" destOrd="0" presId="urn:microsoft.com/office/officeart/2008/layout/NameandTitleOrganizationalChart"/>
    <dgm:cxn modelId="{0DD72966-DA1F-4E2F-8980-13AC011F19EE}" type="presParOf" srcId="{725C8915-2B0C-451B-AB08-CA3665EA934F}" destId="{E274AC2F-D2AA-419A-8803-EC015BD35CE6}" srcOrd="2" destOrd="0" presId="urn:microsoft.com/office/officeart/2008/layout/NameandTitleOrganizationalChart"/>
    <dgm:cxn modelId="{CC8AE75F-B7AE-4A2A-9DD3-49948D9867D6}" type="presParOf" srcId="{4C12E70E-10D1-45B6-AC6B-5A4D966932EC}" destId="{7E6B1966-A493-49F1-A69A-2AFCAE5F41B0}" srcOrd="1" destOrd="0" presId="urn:microsoft.com/office/officeart/2008/layout/NameandTitleOrganizationalChart"/>
    <dgm:cxn modelId="{81956C63-4244-4E50-A18F-D7FA16982864}" type="presParOf" srcId="{4C12E70E-10D1-45B6-AC6B-5A4D966932EC}" destId="{57294E4C-985D-4D79-A1BA-27731F621BA4}" srcOrd="2" destOrd="0" presId="urn:microsoft.com/office/officeart/2008/layout/NameandTitleOrganizationalChart"/>
    <dgm:cxn modelId="{C6EF5D37-870C-4A9E-91E1-58004C4FBDE3}" type="presParOf" srcId="{E1F15D46-1E86-4CEE-922E-7AB38B8E4F18}" destId="{7F541EA6-E9E7-4ABA-AA2E-79C29A506020}" srcOrd="4" destOrd="0" presId="urn:microsoft.com/office/officeart/2008/layout/NameandTitleOrganizationalChart"/>
    <dgm:cxn modelId="{83649B9A-385E-4986-B869-55DA8F6BB21D}" type="presParOf" srcId="{E1F15D46-1E86-4CEE-922E-7AB38B8E4F18}" destId="{AFD32593-1D58-4060-8397-4ECA5FEEEC27}" srcOrd="5" destOrd="0" presId="urn:microsoft.com/office/officeart/2008/layout/NameandTitleOrganizationalChart"/>
    <dgm:cxn modelId="{5DB6BFFE-874B-42A7-BB80-92421B0344BC}" type="presParOf" srcId="{AFD32593-1D58-4060-8397-4ECA5FEEEC27}" destId="{10686D87-B166-44D5-927D-DC3B81C4DA31}" srcOrd="0" destOrd="0" presId="urn:microsoft.com/office/officeart/2008/layout/NameandTitleOrganizationalChart"/>
    <dgm:cxn modelId="{71F9F814-D633-42F7-A2F2-688BB0EB0789}" type="presParOf" srcId="{10686D87-B166-44D5-927D-DC3B81C4DA31}" destId="{6B2FA49E-D05F-4AA9-BFCF-97EC846A9246}" srcOrd="0" destOrd="0" presId="urn:microsoft.com/office/officeart/2008/layout/NameandTitleOrganizationalChart"/>
    <dgm:cxn modelId="{6C59B30D-B206-422E-A173-5EB31FC9209E}" type="presParOf" srcId="{10686D87-B166-44D5-927D-DC3B81C4DA31}" destId="{BE7E5BBB-FD46-423B-8077-57A36342E3BC}" srcOrd="1" destOrd="0" presId="urn:microsoft.com/office/officeart/2008/layout/NameandTitleOrganizationalChart"/>
    <dgm:cxn modelId="{089D6FF0-38B4-4192-A2FF-941A8AFDDF6E}" type="presParOf" srcId="{10686D87-B166-44D5-927D-DC3B81C4DA31}" destId="{2114710A-98EB-4C89-971F-113CF52272BD}" srcOrd="2" destOrd="0" presId="urn:microsoft.com/office/officeart/2008/layout/NameandTitleOrganizationalChart"/>
    <dgm:cxn modelId="{A8064D0C-F766-479B-9B5B-80E90B2998DB}" type="presParOf" srcId="{AFD32593-1D58-4060-8397-4ECA5FEEEC27}" destId="{A4C23D5A-C20E-4D0B-888E-E121E0B3DA06}" srcOrd="1" destOrd="0" presId="urn:microsoft.com/office/officeart/2008/layout/NameandTitleOrganizationalChart"/>
    <dgm:cxn modelId="{AF8BB0E8-07B6-4A8A-A3A3-8FE184B71887}" type="presParOf" srcId="{AFD32593-1D58-4060-8397-4ECA5FEEEC27}" destId="{6352EF78-DF6B-425C-9112-0481256DBB36}" srcOrd="2" destOrd="0" presId="urn:microsoft.com/office/officeart/2008/layout/NameandTitleOrganizationalChart"/>
    <dgm:cxn modelId="{36A68C40-3F61-4472-9964-95169E84688B}" type="presParOf" srcId="{17FB68A9-03DC-42B5-BB0B-94AC64823FF8}" destId="{F9C34C03-B35D-4AB9-964E-6CF5430C3DDE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Chief Clinical Officer</a:t>
          </a:r>
          <a:br>
            <a:rPr lang="en-US"/>
          </a:br>
          <a:r>
            <a:rPr lang="en-US"/>
            <a:t>(Mark Collins)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165D0A36-6A6F-4062-9895-76BA85D20DAB}">
      <dgm:prSet phldrT="[Text]"/>
      <dgm:spPr/>
      <dgm:t>
        <a:bodyPr/>
        <a:lstStyle/>
        <a:p>
          <a:r>
            <a:rPr lang="en-US"/>
            <a:t>Executive Director of Addiction Services</a:t>
          </a:r>
          <a:br>
            <a:rPr lang="en-US"/>
          </a:br>
          <a:r>
            <a:rPr lang="en-US"/>
            <a:t>(Molly Funk)</a:t>
          </a:r>
        </a:p>
      </dgm:t>
    </dgm:pt>
    <dgm:pt modelId="{50BE9F1F-2D3B-419B-AE7A-AE71C21D6BF2}" type="parTrans" cxnId="{6B801552-AD43-4D62-A43C-41F92D9D32DB}">
      <dgm:prSet/>
      <dgm:spPr/>
      <dgm:t>
        <a:bodyPr/>
        <a:lstStyle/>
        <a:p>
          <a:endParaRPr lang="en-US"/>
        </a:p>
      </dgm:t>
    </dgm:pt>
    <dgm:pt modelId="{255AD2F9-AFDA-4B94-849C-A7CD189E331A}" type="sibTrans" cxnId="{6B801552-AD43-4D62-A43C-41F92D9D32DB}">
      <dgm:prSet/>
      <dgm:spPr/>
      <dgm:t>
        <a:bodyPr/>
        <a:lstStyle/>
        <a:p>
          <a:endParaRPr lang="en-US"/>
        </a:p>
      </dgm:t>
    </dgm:pt>
    <dgm:pt modelId="{91288FD2-F9CC-47C2-BFBA-2B5527E4C074}">
      <dgm:prSet phldrT="[Text]"/>
      <dgm:spPr/>
      <dgm:t>
        <a:bodyPr/>
        <a:lstStyle/>
        <a:p>
          <a:r>
            <a:rPr lang="en-US"/>
            <a:t>Program Manager</a:t>
          </a:r>
          <a:br>
            <a:rPr lang="en-US"/>
          </a:br>
          <a:r>
            <a:rPr lang="en-US"/>
            <a:t>(Kathryn Snyder)</a:t>
          </a:r>
        </a:p>
      </dgm:t>
    </dgm:pt>
    <dgm:pt modelId="{89478445-F91B-416B-91F4-6DA3CD5AF76C}" type="parTrans" cxnId="{88C81342-13A5-43E4-AB67-AE815B10436C}">
      <dgm:prSet/>
      <dgm:spPr/>
      <dgm:t>
        <a:bodyPr/>
        <a:lstStyle/>
        <a:p>
          <a:endParaRPr lang="en-US"/>
        </a:p>
      </dgm:t>
    </dgm:pt>
    <dgm:pt modelId="{6CF0BEAE-23B5-4753-9EF1-B02BD9E94D80}" type="sibTrans" cxnId="{88C81342-13A5-43E4-AB67-AE815B10436C}">
      <dgm:prSet/>
      <dgm:spPr/>
      <dgm:t>
        <a:bodyPr/>
        <a:lstStyle/>
        <a:p>
          <a:endParaRPr lang="en-US"/>
        </a:p>
      </dgm:t>
    </dgm:pt>
    <dgm:pt modelId="{DE52ACBE-8B9F-4A13-9F10-7A6CA5B5C688}">
      <dgm:prSet phldrT="[Text]"/>
      <dgm:spPr/>
      <dgm:t>
        <a:bodyPr/>
        <a:lstStyle/>
        <a:p>
          <a:r>
            <a:rPr lang="en-US"/>
            <a:t>Clinical Supervisor</a:t>
          </a:r>
          <a:br>
            <a:rPr lang="en-US"/>
          </a:br>
          <a:r>
            <a:rPr lang="en-US"/>
            <a:t>(Annamarie Coy)</a:t>
          </a:r>
        </a:p>
      </dgm:t>
    </dgm:pt>
    <dgm:pt modelId="{9492B3D6-8DAD-4584-9632-D649984132B5}" type="parTrans" cxnId="{8FAEECCB-802F-457B-B992-8A4B2756580D}">
      <dgm:prSet/>
      <dgm:spPr/>
      <dgm:t>
        <a:bodyPr/>
        <a:lstStyle/>
        <a:p>
          <a:endParaRPr lang="en-US"/>
        </a:p>
      </dgm:t>
    </dgm:pt>
    <dgm:pt modelId="{9B2AD26E-8FE0-4D66-A911-D9F1F3B878ED}" type="sibTrans" cxnId="{8FAEECCB-802F-457B-B992-8A4B2756580D}">
      <dgm:prSet/>
      <dgm:spPr/>
      <dgm:t>
        <a:bodyPr/>
        <a:lstStyle/>
        <a:p>
          <a:endParaRPr lang="en-US"/>
        </a:p>
      </dgm:t>
    </dgm:pt>
    <dgm:pt modelId="{CBB2B3F1-2B1F-49CA-8742-6A47FFD3197C}">
      <dgm:prSet phldrT="[Text]"/>
      <dgm:spPr/>
      <dgm:t>
        <a:bodyPr/>
        <a:lstStyle/>
        <a:p>
          <a:r>
            <a:rPr lang="en-US"/>
            <a:t>Addictions Counselor (7)</a:t>
          </a:r>
        </a:p>
      </dgm:t>
    </dgm:pt>
    <dgm:pt modelId="{F639EE71-E2C3-4584-80C5-E7BFC08B7A6C}" type="parTrans" cxnId="{9A45DDBE-CC20-4811-91E8-7C091DDE66A0}">
      <dgm:prSet/>
      <dgm:spPr/>
      <dgm:t>
        <a:bodyPr/>
        <a:lstStyle/>
        <a:p>
          <a:endParaRPr lang="en-US"/>
        </a:p>
      </dgm:t>
    </dgm:pt>
    <dgm:pt modelId="{55BBAA17-5810-471A-A799-15DF00308531}" type="sibTrans" cxnId="{9A45DDBE-CC20-4811-91E8-7C091DDE66A0}">
      <dgm:prSet/>
      <dgm:spPr/>
      <dgm:t>
        <a:bodyPr/>
        <a:lstStyle/>
        <a:p>
          <a:endParaRPr lang="en-US"/>
        </a:p>
      </dgm:t>
    </dgm:pt>
    <dgm:pt modelId="{B33BB452-ED88-4779-B3BD-C59B91D8EF30}">
      <dgm:prSet phldrT="[Text]"/>
      <dgm:spPr/>
      <dgm:t>
        <a:bodyPr/>
        <a:lstStyle/>
        <a:p>
          <a:r>
            <a:rPr lang="en-US"/>
            <a:t>Care Manager (1)</a:t>
          </a:r>
        </a:p>
      </dgm:t>
    </dgm:pt>
    <dgm:pt modelId="{0C497521-0547-4E36-8202-A905F3008866}" type="parTrans" cxnId="{9893489E-261E-4099-BE22-23EFE9CAED0E}">
      <dgm:prSet/>
      <dgm:spPr/>
      <dgm:t>
        <a:bodyPr/>
        <a:lstStyle/>
        <a:p>
          <a:endParaRPr lang="en-US"/>
        </a:p>
      </dgm:t>
    </dgm:pt>
    <dgm:pt modelId="{8335C0D5-80E5-4730-8410-3D1252DE3064}" type="sibTrans" cxnId="{9893489E-261E-4099-BE22-23EFE9CAED0E}">
      <dgm:prSet/>
      <dgm:spPr/>
      <dgm:t>
        <a:bodyPr/>
        <a:lstStyle/>
        <a:p>
          <a:endParaRPr lang="en-US"/>
        </a:p>
      </dgm:t>
    </dgm:pt>
    <dgm:pt modelId="{143C5718-E107-48EF-9912-6524CF23D08E}">
      <dgm:prSet phldrT="[Text]"/>
      <dgm:spPr/>
      <dgm:t>
        <a:bodyPr/>
        <a:lstStyle/>
        <a:p>
          <a:r>
            <a:rPr lang="en-US"/>
            <a:t>Therapist (3)</a:t>
          </a:r>
        </a:p>
      </dgm:t>
    </dgm:pt>
    <dgm:pt modelId="{FAD56DD5-B2C2-43AB-A53E-96098F47FBB0}" type="parTrans" cxnId="{53414FB8-BE5A-40AD-8056-2198A097A6F7}">
      <dgm:prSet/>
      <dgm:spPr/>
      <dgm:t>
        <a:bodyPr/>
        <a:lstStyle/>
        <a:p>
          <a:endParaRPr lang="en-US"/>
        </a:p>
      </dgm:t>
    </dgm:pt>
    <dgm:pt modelId="{7CEFF6BD-6B2A-4434-B99C-D7994689554A}" type="sibTrans" cxnId="{53414FB8-BE5A-40AD-8056-2198A097A6F7}">
      <dgm:prSet/>
      <dgm:spPr/>
      <dgm:t>
        <a:bodyPr/>
        <a:lstStyle/>
        <a:p>
          <a:endParaRPr lang="en-US"/>
        </a:p>
      </dgm:t>
    </dgm:pt>
    <dgm:pt modelId="{4AF96D36-F709-4FAC-824C-17678D22AE9C}">
      <dgm:prSet phldrT="[Text]"/>
      <dgm:spPr/>
      <dgm:t>
        <a:bodyPr/>
        <a:lstStyle/>
        <a:p>
          <a:r>
            <a:rPr lang="en-US"/>
            <a:t>Peer Recovery Specialist (2)</a:t>
          </a:r>
        </a:p>
      </dgm:t>
    </dgm:pt>
    <dgm:pt modelId="{33B6BD96-77DC-40BD-A323-B395716B09F5}" type="parTrans" cxnId="{F4AE580C-6014-4E46-8727-A5B6B061C7BD}">
      <dgm:prSet/>
      <dgm:spPr/>
      <dgm:t>
        <a:bodyPr/>
        <a:lstStyle/>
        <a:p>
          <a:endParaRPr lang="en-US"/>
        </a:p>
      </dgm:t>
    </dgm:pt>
    <dgm:pt modelId="{3B183B53-464C-4208-B965-0FAE76FE993E}" type="sibTrans" cxnId="{F4AE580C-6014-4E46-8727-A5B6B061C7BD}">
      <dgm:prSet/>
      <dgm:spPr/>
      <dgm:t>
        <a:bodyPr/>
        <a:lstStyle/>
        <a:p>
          <a:endParaRPr lang="en-US"/>
        </a:p>
      </dgm:t>
    </dgm:pt>
    <dgm:pt modelId="{B54EA663-4898-440D-9E81-2EF9EAFD346A}">
      <dgm:prSet phldrT="[Text]"/>
      <dgm:spPr/>
      <dgm:t>
        <a:bodyPr/>
        <a:lstStyle/>
        <a:p>
          <a:r>
            <a:rPr lang="en-US"/>
            <a:t>Office Supervisor</a:t>
          </a:r>
          <a:br>
            <a:rPr lang="en-US"/>
          </a:br>
          <a:r>
            <a:rPr lang="en-US"/>
            <a:t>(Lori Thompson)</a:t>
          </a:r>
        </a:p>
      </dgm:t>
    </dgm:pt>
    <dgm:pt modelId="{656B2D8C-AA9C-4BC6-865A-296BF9B835E7}" type="parTrans" cxnId="{9FD7D255-DC43-4565-9B24-EC7767543510}">
      <dgm:prSet/>
      <dgm:spPr/>
      <dgm:t>
        <a:bodyPr/>
        <a:lstStyle/>
        <a:p>
          <a:endParaRPr lang="en-US"/>
        </a:p>
      </dgm:t>
    </dgm:pt>
    <dgm:pt modelId="{56D2DA7A-D465-4C5D-937B-26A3E904143B}" type="sibTrans" cxnId="{9FD7D255-DC43-4565-9B24-EC7767543510}">
      <dgm:prSet/>
      <dgm:spPr/>
      <dgm:t>
        <a:bodyPr/>
        <a:lstStyle/>
        <a:p>
          <a:endParaRPr lang="en-US"/>
        </a:p>
      </dgm:t>
    </dgm:pt>
    <dgm:pt modelId="{7B56C214-BF1C-46B2-BEC0-A19673F14FF3}">
      <dgm:prSet phldrT="[Text]"/>
      <dgm:spPr/>
      <dgm:t>
        <a:bodyPr/>
        <a:lstStyle/>
        <a:p>
          <a:r>
            <a:rPr lang="en-US"/>
            <a:t>Clinical Supervisor </a:t>
          </a:r>
          <a:br>
            <a:rPr lang="en-US"/>
          </a:br>
          <a:r>
            <a:rPr lang="en-US"/>
            <a:t>(Joseph McMahon)</a:t>
          </a:r>
        </a:p>
      </dgm:t>
    </dgm:pt>
    <dgm:pt modelId="{53B8CE91-A72D-4162-8AC8-861ADB90916B}" type="parTrans" cxnId="{BF60FC92-9CD7-4B2D-87FC-276EEA7D4B53}">
      <dgm:prSet/>
      <dgm:spPr/>
      <dgm:t>
        <a:bodyPr/>
        <a:lstStyle/>
        <a:p>
          <a:endParaRPr lang="en-US"/>
        </a:p>
      </dgm:t>
    </dgm:pt>
    <dgm:pt modelId="{F5939922-9F46-4685-A32F-63DE8EA3868C}" type="sibTrans" cxnId="{BF60FC92-9CD7-4B2D-87FC-276EEA7D4B53}">
      <dgm:prSet/>
      <dgm:spPr/>
      <dgm:t>
        <a:bodyPr/>
        <a:lstStyle/>
        <a:p>
          <a:endParaRPr lang="en-US"/>
        </a:p>
      </dgm:t>
    </dgm:pt>
    <dgm:pt modelId="{B05DD774-E4E6-4552-B5C3-55C075922481}">
      <dgm:prSet phldrT="[Text]"/>
      <dgm:spPr/>
      <dgm:t>
        <a:bodyPr/>
        <a:lstStyle/>
        <a:p>
          <a:r>
            <a:rPr lang="en-US"/>
            <a:t>Program Assistant (2)</a:t>
          </a:r>
        </a:p>
      </dgm:t>
    </dgm:pt>
    <dgm:pt modelId="{42D9DEEF-3358-4200-A06B-C435CA4AA31A}" type="parTrans" cxnId="{BA4B21FE-AD0A-48CA-8165-2B7929CA811A}">
      <dgm:prSet/>
      <dgm:spPr/>
      <dgm:t>
        <a:bodyPr/>
        <a:lstStyle/>
        <a:p>
          <a:endParaRPr lang="en-US"/>
        </a:p>
      </dgm:t>
    </dgm:pt>
    <dgm:pt modelId="{CF75BEE7-14B6-4896-9066-FCF25ECE8F26}" type="sibTrans" cxnId="{BA4B21FE-AD0A-48CA-8165-2B7929CA811A}">
      <dgm:prSet/>
      <dgm:spPr/>
      <dgm:t>
        <a:bodyPr/>
        <a:lstStyle/>
        <a:p>
          <a:endParaRPr lang="en-US"/>
        </a:p>
      </dgm:t>
    </dgm:pt>
    <dgm:pt modelId="{B39DD633-AC45-40A0-BE59-40C4F4095E33}">
      <dgm:prSet phldrT="[Text]"/>
      <dgm:spPr/>
      <dgm:t>
        <a:bodyPr/>
        <a:lstStyle/>
        <a:p>
          <a:r>
            <a:rPr lang="en-US"/>
            <a:t>Program Assistant – OTP (1)</a:t>
          </a:r>
        </a:p>
      </dgm:t>
    </dgm:pt>
    <dgm:pt modelId="{CBF2C6C4-878A-44D7-B7B0-CAC2A3EE0F93}" type="parTrans" cxnId="{6271E244-6681-475D-B1BA-7E5F24F3AC8B}">
      <dgm:prSet/>
      <dgm:spPr/>
      <dgm:t>
        <a:bodyPr/>
        <a:lstStyle/>
        <a:p>
          <a:endParaRPr lang="en-US"/>
        </a:p>
      </dgm:t>
    </dgm:pt>
    <dgm:pt modelId="{F0F33D7E-539B-45A1-91F8-835ADF0637F4}" type="sibTrans" cxnId="{6271E244-6681-475D-B1BA-7E5F24F3AC8B}">
      <dgm:prSet/>
      <dgm:spPr/>
      <dgm:t>
        <a:bodyPr/>
        <a:lstStyle/>
        <a:p>
          <a:endParaRPr lang="en-US"/>
        </a:p>
      </dgm:t>
    </dgm:pt>
    <dgm:pt modelId="{DDD0C8A3-2BE5-4335-96BC-B5B77A77FBBA}">
      <dgm:prSet phldrT="[Text]"/>
      <dgm:spPr/>
      <dgm:t>
        <a:bodyPr/>
        <a:lstStyle/>
        <a:p>
          <a:r>
            <a:rPr lang="en-US"/>
            <a:t>Transitional Living Supervisor (1)</a:t>
          </a:r>
        </a:p>
      </dgm:t>
    </dgm:pt>
    <dgm:pt modelId="{8449AD20-1814-4F67-9C94-F058D4E37B05}" type="parTrans" cxnId="{D7DDA1AD-704A-4D78-89F9-1BA70692B4D2}">
      <dgm:prSet/>
      <dgm:spPr/>
      <dgm:t>
        <a:bodyPr/>
        <a:lstStyle/>
        <a:p>
          <a:endParaRPr lang="en-US"/>
        </a:p>
      </dgm:t>
    </dgm:pt>
    <dgm:pt modelId="{8AE1A600-A632-42BF-A97C-0BCE4451985C}" type="sibTrans" cxnId="{D7DDA1AD-704A-4D78-89F9-1BA70692B4D2}">
      <dgm:prSet/>
      <dgm:spPr/>
      <dgm:t>
        <a:bodyPr/>
        <a:lstStyle/>
        <a:p>
          <a:endParaRPr lang="en-US"/>
        </a:p>
      </dgm:t>
    </dgm:pt>
    <dgm:pt modelId="{C4E63AA6-505A-459A-B14E-4B13EB601574}">
      <dgm:prSet phldrT="[Text]"/>
      <dgm:spPr/>
      <dgm:t>
        <a:bodyPr/>
        <a:lstStyle/>
        <a:p>
          <a:r>
            <a:rPr lang="en-US"/>
            <a:t>MHT (10)</a:t>
          </a:r>
        </a:p>
      </dgm:t>
    </dgm:pt>
    <dgm:pt modelId="{79B0D212-E2BE-4C31-A097-8C38250B156A}" type="parTrans" cxnId="{03441CAF-C611-4DAC-A345-6BC6AC7851DA}">
      <dgm:prSet/>
      <dgm:spPr/>
      <dgm:t>
        <a:bodyPr/>
        <a:lstStyle/>
        <a:p>
          <a:endParaRPr lang="en-US"/>
        </a:p>
      </dgm:t>
    </dgm:pt>
    <dgm:pt modelId="{AF97CBDD-0685-402A-A934-6D05C3686D16}" type="sibTrans" cxnId="{03441CAF-C611-4DAC-A345-6BC6AC7851DA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14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14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14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073EA3F1-0BFF-4334-80CC-2CB9823BA80B}" type="pres">
      <dgm:prSet presAssocID="{50BE9F1F-2D3B-419B-AE7A-AE71C21D6BF2}" presName="Name37" presStyleLbl="parChTrans1D3" presStyleIdx="0" presStyleCnt="1"/>
      <dgm:spPr/>
    </dgm:pt>
    <dgm:pt modelId="{8058AD78-046C-4719-86E7-D4924FAD4B87}" type="pres">
      <dgm:prSet presAssocID="{165D0A36-6A6F-4062-9895-76BA85D20DAB}" presName="hierRoot2" presStyleCnt="0">
        <dgm:presLayoutVars>
          <dgm:hierBranch val="init"/>
        </dgm:presLayoutVars>
      </dgm:prSet>
      <dgm:spPr/>
    </dgm:pt>
    <dgm:pt modelId="{21CA173D-222F-4EA9-9210-5C5D49D0FFCE}" type="pres">
      <dgm:prSet presAssocID="{165D0A36-6A6F-4062-9895-76BA85D20DAB}" presName="rootComposite" presStyleCnt="0"/>
      <dgm:spPr/>
    </dgm:pt>
    <dgm:pt modelId="{4A4A2337-6CBA-4330-B725-2E7FAD583E00}" type="pres">
      <dgm:prSet presAssocID="{165D0A36-6A6F-4062-9895-76BA85D20DAB}" presName="rootText" presStyleLbl="node1" presStyleIdx="1" presStyleCnt="14">
        <dgm:presLayoutVars>
          <dgm:chMax/>
          <dgm:chPref val="3"/>
        </dgm:presLayoutVars>
      </dgm:prSet>
      <dgm:spPr/>
    </dgm:pt>
    <dgm:pt modelId="{0C440D9A-3427-4093-80ED-7953DD280BE0}" type="pres">
      <dgm:prSet presAssocID="{165D0A36-6A6F-4062-9895-76BA85D20DAB}" presName="titleText2" presStyleLbl="fgAcc1" presStyleIdx="1" presStyleCnt="14">
        <dgm:presLayoutVars>
          <dgm:chMax val="0"/>
          <dgm:chPref val="0"/>
        </dgm:presLayoutVars>
      </dgm:prSet>
      <dgm:spPr/>
    </dgm:pt>
    <dgm:pt modelId="{B8EF14E3-F431-42B7-9D21-4ADE424CC4D9}" type="pres">
      <dgm:prSet presAssocID="{165D0A36-6A6F-4062-9895-76BA85D20DAB}" presName="rootConnector" presStyleLbl="node3" presStyleIdx="0" presStyleCnt="0"/>
      <dgm:spPr/>
    </dgm:pt>
    <dgm:pt modelId="{D718C936-FA8E-4FED-B13B-6C7ED820A088}" type="pres">
      <dgm:prSet presAssocID="{165D0A36-6A6F-4062-9895-76BA85D20DAB}" presName="hierChild4" presStyleCnt="0"/>
      <dgm:spPr/>
    </dgm:pt>
    <dgm:pt modelId="{50A0A033-4636-4EF5-B8FF-F5FA96DAEF92}" type="pres">
      <dgm:prSet presAssocID="{89478445-F91B-416B-91F4-6DA3CD5AF76C}" presName="Name37" presStyleLbl="parChTrans1D4" presStyleIdx="0" presStyleCnt="12"/>
      <dgm:spPr/>
    </dgm:pt>
    <dgm:pt modelId="{7072EA44-75FF-4113-A9EB-81C567D9EB29}" type="pres">
      <dgm:prSet presAssocID="{91288FD2-F9CC-47C2-BFBA-2B5527E4C074}" presName="hierRoot2" presStyleCnt="0">
        <dgm:presLayoutVars>
          <dgm:hierBranch val="init"/>
        </dgm:presLayoutVars>
      </dgm:prSet>
      <dgm:spPr/>
    </dgm:pt>
    <dgm:pt modelId="{1AD6B1B8-2217-4C89-AB26-C70FD4EB6F00}" type="pres">
      <dgm:prSet presAssocID="{91288FD2-F9CC-47C2-BFBA-2B5527E4C074}" presName="rootComposite" presStyleCnt="0"/>
      <dgm:spPr/>
    </dgm:pt>
    <dgm:pt modelId="{679BC61A-8A3B-4345-A5A6-C07A89B857DB}" type="pres">
      <dgm:prSet presAssocID="{91288FD2-F9CC-47C2-BFBA-2B5527E4C074}" presName="rootText" presStyleLbl="node1" presStyleIdx="2" presStyleCnt="14">
        <dgm:presLayoutVars>
          <dgm:chMax/>
          <dgm:chPref val="3"/>
        </dgm:presLayoutVars>
      </dgm:prSet>
      <dgm:spPr/>
    </dgm:pt>
    <dgm:pt modelId="{D9C5AD02-B657-4678-9B83-9861340736BA}" type="pres">
      <dgm:prSet presAssocID="{91288FD2-F9CC-47C2-BFBA-2B5527E4C074}" presName="titleText2" presStyleLbl="fgAcc1" presStyleIdx="2" presStyleCnt="14">
        <dgm:presLayoutVars>
          <dgm:chMax val="0"/>
          <dgm:chPref val="0"/>
        </dgm:presLayoutVars>
      </dgm:prSet>
      <dgm:spPr/>
    </dgm:pt>
    <dgm:pt modelId="{BA6FB20F-B385-4D10-A5AD-DE0A1FA3F565}" type="pres">
      <dgm:prSet presAssocID="{91288FD2-F9CC-47C2-BFBA-2B5527E4C074}" presName="rootConnector" presStyleLbl="node4" presStyleIdx="0" presStyleCnt="0"/>
      <dgm:spPr/>
    </dgm:pt>
    <dgm:pt modelId="{BC2FCD82-8F51-4E3D-948C-FBDAD71DD126}" type="pres">
      <dgm:prSet presAssocID="{91288FD2-F9CC-47C2-BFBA-2B5527E4C074}" presName="hierChild4" presStyleCnt="0"/>
      <dgm:spPr/>
    </dgm:pt>
    <dgm:pt modelId="{47EF8C8E-01D3-4C46-AA00-D7F0DD0A2338}" type="pres">
      <dgm:prSet presAssocID="{8449AD20-1814-4F67-9C94-F058D4E37B05}" presName="Name37" presStyleLbl="parChTrans1D4" presStyleIdx="1" presStyleCnt="12"/>
      <dgm:spPr/>
    </dgm:pt>
    <dgm:pt modelId="{C67BFB96-7BE5-4230-A6FF-1CA646E07D79}" type="pres">
      <dgm:prSet presAssocID="{DDD0C8A3-2BE5-4335-96BC-B5B77A77FBBA}" presName="hierRoot2" presStyleCnt="0">
        <dgm:presLayoutVars>
          <dgm:hierBranch val="init"/>
        </dgm:presLayoutVars>
      </dgm:prSet>
      <dgm:spPr/>
    </dgm:pt>
    <dgm:pt modelId="{807B43BE-336E-45E2-A020-DCFAF85C1213}" type="pres">
      <dgm:prSet presAssocID="{DDD0C8A3-2BE5-4335-96BC-B5B77A77FBBA}" presName="rootComposite" presStyleCnt="0"/>
      <dgm:spPr/>
    </dgm:pt>
    <dgm:pt modelId="{6E5D8EBA-9CA1-4695-A204-83649B79BE5E}" type="pres">
      <dgm:prSet presAssocID="{DDD0C8A3-2BE5-4335-96BC-B5B77A77FBBA}" presName="rootText" presStyleLbl="node1" presStyleIdx="3" presStyleCnt="14">
        <dgm:presLayoutVars>
          <dgm:chMax/>
          <dgm:chPref val="3"/>
        </dgm:presLayoutVars>
      </dgm:prSet>
      <dgm:spPr/>
    </dgm:pt>
    <dgm:pt modelId="{86B8D2F3-2D41-4261-94F4-E22B1081514A}" type="pres">
      <dgm:prSet presAssocID="{DDD0C8A3-2BE5-4335-96BC-B5B77A77FBBA}" presName="titleText2" presStyleLbl="fgAcc1" presStyleIdx="3" presStyleCnt="14">
        <dgm:presLayoutVars>
          <dgm:chMax val="0"/>
          <dgm:chPref val="0"/>
        </dgm:presLayoutVars>
      </dgm:prSet>
      <dgm:spPr/>
    </dgm:pt>
    <dgm:pt modelId="{C3DC9F39-F45D-4133-B6DA-990F34A2CDC3}" type="pres">
      <dgm:prSet presAssocID="{DDD0C8A3-2BE5-4335-96BC-B5B77A77FBBA}" presName="rootConnector" presStyleLbl="node4" presStyleIdx="0" presStyleCnt="0"/>
      <dgm:spPr/>
    </dgm:pt>
    <dgm:pt modelId="{77F7F8D4-3FD1-4EB1-9D58-4789604C7C9B}" type="pres">
      <dgm:prSet presAssocID="{DDD0C8A3-2BE5-4335-96BC-B5B77A77FBBA}" presName="hierChild4" presStyleCnt="0"/>
      <dgm:spPr/>
    </dgm:pt>
    <dgm:pt modelId="{4C0729C1-DEB0-4163-8B2B-F0F834A188DA}" type="pres">
      <dgm:prSet presAssocID="{79B0D212-E2BE-4C31-A097-8C38250B156A}" presName="Name37" presStyleLbl="parChTrans1D4" presStyleIdx="2" presStyleCnt="12"/>
      <dgm:spPr/>
    </dgm:pt>
    <dgm:pt modelId="{044AE81A-2613-4008-BC5D-644EC278AB03}" type="pres">
      <dgm:prSet presAssocID="{C4E63AA6-505A-459A-B14E-4B13EB601574}" presName="hierRoot2" presStyleCnt="0">
        <dgm:presLayoutVars>
          <dgm:hierBranch val="init"/>
        </dgm:presLayoutVars>
      </dgm:prSet>
      <dgm:spPr/>
    </dgm:pt>
    <dgm:pt modelId="{9B88AA32-4711-4A42-8ADB-71398365FC16}" type="pres">
      <dgm:prSet presAssocID="{C4E63AA6-505A-459A-B14E-4B13EB601574}" presName="rootComposite" presStyleCnt="0"/>
      <dgm:spPr/>
    </dgm:pt>
    <dgm:pt modelId="{11BB1C88-E035-4359-B724-3BD5FCC12DC0}" type="pres">
      <dgm:prSet presAssocID="{C4E63AA6-505A-459A-B14E-4B13EB601574}" presName="rootText" presStyleLbl="node1" presStyleIdx="4" presStyleCnt="14">
        <dgm:presLayoutVars>
          <dgm:chMax/>
          <dgm:chPref val="3"/>
        </dgm:presLayoutVars>
      </dgm:prSet>
      <dgm:spPr/>
    </dgm:pt>
    <dgm:pt modelId="{2A759F34-76C0-4B3D-9094-68D37BABBE07}" type="pres">
      <dgm:prSet presAssocID="{C4E63AA6-505A-459A-B14E-4B13EB601574}" presName="titleText2" presStyleLbl="fgAcc1" presStyleIdx="4" presStyleCnt="14">
        <dgm:presLayoutVars>
          <dgm:chMax val="0"/>
          <dgm:chPref val="0"/>
        </dgm:presLayoutVars>
      </dgm:prSet>
      <dgm:spPr/>
    </dgm:pt>
    <dgm:pt modelId="{670632C7-2AF8-4D8F-95C7-828514FCE167}" type="pres">
      <dgm:prSet presAssocID="{C4E63AA6-505A-459A-B14E-4B13EB601574}" presName="rootConnector" presStyleLbl="node4" presStyleIdx="0" presStyleCnt="0"/>
      <dgm:spPr/>
    </dgm:pt>
    <dgm:pt modelId="{0A141EBC-DB70-41D8-88ED-28C4808FA929}" type="pres">
      <dgm:prSet presAssocID="{C4E63AA6-505A-459A-B14E-4B13EB601574}" presName="hierChild4" presStyleCnt="0"/>
      <dgm:spPr/>
    </dgm:pt>
    <dgm:pt modelId="{7D43E3F3-978D-431B-B0B1-877FD668269C}" type="pres">
      <dgm:prSet presAssocID="{C4E63AA6-505A-459A-B14E-4B13EB601574}" presName="hierChild5" presStyleCnt="0"/>
      <dgm:spPr/>
    </dgm:pt>
    <dgm:pt modelId="{8D56FC4E-5A40-4F18-B67B-68939C24D617}" type="pres">
      <dgm:prSet presAssocID="{DDD0C8A3-2BE5-4335-96BC-B5B77A77FBBA}" presName="hierChild5" presStyleCnt="0"/>
      <dgm:spPr/>
    </dgm:pt>
    <dgm:pt modelId="{DB2FE442-4FCA-4D37-8E2D-FEFE00827AE8}" type="pres">
      <dgm:prSet presAssocID="{53B8CE91-A72D-4162-8AC8-861ADB90916B}" presName="Name37" presStyleLbl="parChTrans1D4" presStyleIdx="3" presStyleCnt="12"/>
      <dgm:spPr/>
    </dgm:pt>
    <dgm:pt modelId="{1A6205F0-A6FC-43CA-9AA7-02EAEE2F7DA4}" type="pres">
      <dgm:prSet presAssocID="{7B56C214-BF1C-46B2-BEC0-A19673F14FF3}" presName="hierRoot2" presStyleCnt="0">
        <dgm:presLayoutVars>
          <dgm:hierBranch val="init"/>
        </dgm:presLayoutVars>
      </dgm:prSet>
      <dgm:spPr/>
    </dgm:pt>
    <dgm:pt modelId="{9A1989F4-0681-46E3-BEA3-9A8B4851D8A3}" type="pres">
      <dgm:prSet presAssocID="{7B56C214-BF1C-46B2-BEC0-A19673F14FF3}" presName="rootComposite" presStyleCnt="0"/>
      <dgm:spPr/>
    </dgm:pt>
    <dgm:pt modelId="{08C6637B-8B48-48EC-A2BF-9889946997BB}" type="pres">
      <dgm:prSet presAssocID="{7B56C214-BF1C-46B2-BEC0-A19673F14FF3}" presName="rootText" presStyleLbl="node1" presStyleIdx="5" presStyleCnt="14">
        <dgm:presLayoutVars>
          <dgm:chMax/>
          <dgm:chPref val="3"/>
        </dgm:presLayoutVars>
      </dgm:prSet>
      <dgm:spPr/>
    </dgm:pt>
    <dgm:pt modelId="{1BAEB848-0291-4724-A33D-1BCD2BC38A92}" type="pres">
      <dgm:prSet presAssocID="{7B56C214-BF1C-46B2-BEC0-A19673F14FF3}" presName="titleText2" presStyleLbl="fgAcc1" presStyleIdx="5" presStyleCnt="14">
        <dgm:presLayoutVars>
          <dgm:chMax val="0"/>
          <dgm:chPref val="0"/>
        </dgm:presLayoutVars>
      </dgm:prSet>
      <dgm:spPr/>
    </dgm:pt>
    <dgm:pt modelId="{C1D0D555-455E-4DED-A9A9-DF279AAE9491}" type="pres">
      <dgm:prSet presAssocID="{7B56C214-BF1C-46B2-BEC0-A19673F14FF3}" presName="rootConnector" presStyleLbl="node4" presStyleIdx="0" presStyleCnt="0"/>
      <dgm:spPr/>
    </dgm:pt>
    <dgm:pt modelId="{6A866527-3E91-4CDE-AA5B-B35F7BCCAF2D}" type="pres">
      <dgm:prSet presAssocID="{7B56C214-BF1C-46B2-BEC0-A19673F14FF3}" presName="hierChild4" presStyleCnt="0"/>
      <dgm:spPr/>
    </dgm:pt>
    <dgm:pt modelId="{DFFFF663-6474-407D-A606-07EACC3A1193}" type="pres">
      <dgm:prSet presAssocID="{7B56C214-BF1C-46B2-BEC0-A19673F14FF3}" presName="hierChild5" presStyleCnt="0"/>
      <dgm:spPr/>
    </dgm:pt>
    <dgm:pt modelId="{A639999D-29B4-4A5E-9253-66332E6B161B}" type="pres">
      <dgm:prSet presAssocID="{0C497521-0547-4E36-8202-A905F3008866}" presName="Name37" presStyleLbl="parChTrans1D4" presStyleIdx="4" presStyleCnt="12"/>
      <dgm:spPr/>
    </dgm:pt>
    <dgm:pt modelId="{7329A49B-C081-497E-AC4C-64FFA4AA25F8}" type="pres">
      <dgm:prSet presAssocID="{B33BB452-ED88-4779-B3BD-C59B91D8EF30}" presName="hierRoot2" presStyleCnt="0">
        <dgm:presLayoutVars>
          <dgm:hierBranch val="init"/>
        </dgm:presLayoutVars>
      </dgm:prSet>
      <dgm:spPr/>
    </dgm:pt>
    <dgm:pt modelId="{036FEEB2-271B-450E-8742-48D4F79A7FBF}" type="pres">
      <dgm:prSet presAssocID="{B33BB452-ED88-4779-B3BD-C59B91D8EF30}" presName="rootComposite" presStyleCnt="0"/>
      <dgm:spPr/>
    </dgm:pt>
    <dgm:pt modelId="{59557A07-702E-4FD8-AD90-BCFDB7F47F61}" type="pres">
      <dgm:prSet presAssocID="{B33BB452-ED88-4779-B3BD-C59B91D8EF30}" presName="rootText" presStyleLbl="node1" presStyleIdx="6" presStyleCnt="14">
        <dgm:presLayoutVars>
          <dgm:chMax/>
          <dgm:chPref val="3"/>
        </dgm:presLayoutVars>
      </dgm:prSet>
      <dgm:spPr/>
    </dgm:pt>
    <dgm:pt modelId="{6F29DFC0-991A-4E13-ABC8-4D068642B81B}" type="pres">
      <dgm:prSet presAssocID="{B33BB452-ED88-4779-B3BD-C59B91D8EF30}" presName="titleText2" presStyleLbl="fgAcc1" presStyleIdx="6" presStyleCnt="14">
        <dgm:presLayoutVars>
          <dgm:chMax val="0"/>
          <dgm:chPref val="0"/>
        </dgm:presLayoutVars>
      </dgm:prSet>
      <dgm:spPr/>
    </dgm:pt>
    <dgm:pt modelId="{8E02B011-87B3-4477-8590-6289F15CB266}" type="pres">
      <dgm:prSet presAssocID="{B33BB452-ED88-4779-B3BD-C59B91D8EF30}" presName="rootConnector" presStyleLbl="node4" presStyleIdx="0" presStyleCnt="0"/>
      <dgm:spPr/>
    </dgm:pt>
    <dgm:pt modelId="{9FA14E3C-CBD9-4EA2-BF99-A462BE27574E}" type="pres">
      <dgm:prSet presAssocID="{B33BB452-ED88-4779-B3BD-C59B91D8EF30}" presName="hierChild4" presStyleCnt="0"/>
      <dgm:spPr/>
    </dgm:pt>
    <dgm:pt modelId="{85AFFE3B-0F39-45EB-8F61-8DEAEA487E0D}" type="pres">
      <dgm:prSet presAssocID="{B33BB452-ED88-4779-B3BD-C59B91D8EF30}" presName="hierChild5" presStyleCnt="0"/>
      <dgm:spPr/>
    </dgm:pt>
    <dgm:pt modelId="{312E2E7D-D9FE-443F-A417-985810B31F77}" type="pres">
      <dgm:prSet presAssocID="{FAD56DD5-B2C2-43AB-A53E-96098F47FBB0}" presName="Name37" presStyleLbl="parChTrans1D4" presStyleIdx="5" presStyleCnt="12"/>
      <dgm:spPr/>
    </dgm:pt>
    <dgm:pt modelId="{462DE94D-6617-4649-AC94-FD5765F0D5CC}" type="pres">
      <dgm:prSet presAssocID="{143C5718-E107-48EF-9912-6524CF23D08E}" presName="hierRoot2" presStyleCnt="0">
        <dgm:presLayoutVars>
          <dgm:hierBranch val="init"/>
        </dgm:presLayoutVars>
      </dgm:prSet>
      <dgm:spPr/>
    </dgm:pt>
    <dgm:pt modelId="{55012E6B-8528-4029-BC87-AA3143EAA57A}" type="pres">
      <dgm:prSet presAssocID="{143C5718-E107-48EF-9912-6524CF23D08E}" presName="rootComposite" presStyleCnt="0"/>
      <dgm:spPr/>
    </dgm:pt>
    <dgm:pt modelId="{B88B1F23-6EF0-4856-B2B2-65CA8A27673F}" type="pres">
      <dgm:prSet presAssocID="{143C5718-E107-48EF-9912-6524CF23D08E}" presName="rootText" presStyleLbl="node1" presStyleIdx="7" presStyleCnt="14">
        <dgm:presLayoutVars>
          <dgm:chMax/>
          <dgm:chPref val="3"/>
        </dgm:presLayoutVars>
      </dgm:prSet>
      <dgm:spPr/>
    </dgm:pt>
    <dgm:pt modelId="{44C949BC-18CC-4D43-A144-6C050879CB7F}" type="pres">
      <dgm:prSet presAssocID="{143C5718-E107-48EF-9912-6524CF23D08E}" presName="titleText2" presStyleLbl="fgAcc1" presStyleIdx="7" presStyleCnt="14">
        <dgm:presLayoutVars>
          <dgm:chMax val="0"/>
          <dgm:chPref val="0"/>
        </dgm:presLayoutVars>
      </dgm:prSet>
      <dgm:spPr/>
    </dgm:pt>
    <dgm:pt modelId="{6F737FFC-53D4-4B9E-BE5E-97E10FE8CD21}" type="pres">
      <dgm:prSet presAssocID="{143C5718-E107-48EF-9912-6524CF23D08E}" presName="rootConnector" presStyleLbl="node4" presStyleIdx="0" presStyleCnt="0"/>
      <dgm:spPr/>
    </dgm:pt>
    <dgm:pt modelId="{D032E91C-D900-4C1A-89D1-652F3CC5BBE7}" type="pres">
      <dgm:prSet presAssocID="{143C5718-E107-48EF-9912-6524CF23D08E}" presName="hierChild4" presStyleCnt="0"/>
      <dgm:spPr/>
    </dgm:pt>
    <dgm:pt modelId="{FF868928-A8E5-476A-B146-9EE7E69221E7}" type="pres">
      <dgm:prSet presAssocID="{143C5718-E107-48EF-9912-6524CF23D08E}" presName="hierChild5" presStyleCnt="0"/>
      <dgm:spPr/>
    </dgm:pt>
    <dgm:pt modelId="{ABC7AFE6-B1B1-4D97-92D2-26D5D533E9CC}" type="pres">
      <dgm:prSet presAssocID="{33B6BD96-77DC-40BD-A323-B395716B09F5}" presName="Name37" presStyleLbl="parChTrans1D4" presStyleIdx="6" presStyleCnt="12"/>
      <dgm:spPr/>
    </dgm:pt>
    <dgm:pt modelId="{D2B4C813-1250-4B02-ACF2-FCDAD5156EE4}" type="pres">
      <dgm:prSet presAssocID="{4AF96D36-F709-4FAC-824C-17678D22AE9C}" presName="hierRoot2" presStyleCnt="0">
        <dgm:presLayoutVars>
          <dgm:hierBranch val="init"/>
        </dgm:presLayoutVars>
      </dgm:prSet>
      <dgm:spPr/>
    </dgm:pt>
    <dgm:pt modelId="{CA2A1141-F10D-4CC8-949C-1992D52BE5E5}" type="pres">
      <dgm:prSet presAssocID="{4AF96D36-F709-4FAC-824C-17678D22AE9C}" presName="rootComposite" presStyleCnt="0"/>
      <dgm:spPr/>
    </dgm:pt>
    <dgm:pt modelId="{89F6A18B-DEB8-4D2D-9951-629081AD0428}" type="pres">
      <dgm:prSet presAssocID="{4AF96D36-F709-4FAC-824C-17678D22AE9C}" presName="rootText" presStyleLbl="node1" presStyleIdx="8" presStyleCnt="14">
        <dgm:presLayoutVars>
          <dgm:chMax/>
          <dgm:chPref val="3"/>
        </dgm:presLayoutVars>
      </dgm:prSet>
      <dgm:spPr/>
    </dgm:pt>
    <dgm:pt modelId="{72BCD05C-FBA4-417E-8799-5CE32A3D00CD}" type="pres">
      <dgm:prSet presAssocID="{4AF96D36-F709-4FAC-824C-17678D22AE9C}" presName="titleText2" presStyleLbl="fgAcc1" presStyleIdx="8" presStyleCnt="14">
        <dgm:presLayoutVars>
          <dgm:chMax val="0"/>
          <dgm:chPref val="0"/>
        </dgm:presLayoutVars>
      </dgm:prSet>
      <dgm:spPr/>
    </dgm:pt>
    <dgm:pt modelId="{21C4DBF7-4ED5-4D1E-9E85-79E2479AFDAB}" type="pres">
      <dgm:prSet presAssocID="{4AF96D36-F709-4FAC-824C-17678D22AE9C}" presName="rootConnector" presStyleLbl="node4" presStyleIdx="0" presStyleCnt="0"/>
      <dgm:spPr/>
    </dgm:pt>
    <dgm:pt modelId="{03CED5C5-3D74-4B2F-80CC-AF7BC6E9E0D3}" type="pres">
      <dgm:prSet presAssocID="{4AF96D36-F709-4FAC-824C-17678D22AE9C}" presName="hierChild4" presStyleCnt="0"/>
      <dgm:spPr/>
    </dgm:pt>
    <dgm:pt modelId="{40DC0FF3-DDC8-4BCD-A122-B5C13C1110C2}" type="pres">
      <dgm:prSet presAssocID="{4AF96D36-F709-4FAC-824C-17678D22AE9C}" presName="hierChild5" presStyleCnt="0"/>
      <dgm:spPr/>
    </dgm:pt>
    <dgm:pt modelId="{8E9FB43A-2555-4C4F-96EA-B14DD125DC35}" type="pres">
      <dgm:prSet presAssocID="{656B2D8C-AA9C-4BC6-865A-296BF9B835E7}" presName="Name37" presStyleLbl="parChTrans1D4" presStyleIdx="7" presStyleCnt="12"/>
      <dgm:spPr/>
    </dgm:pt>
    <dgm:pt modelId="{39A63C7A-9438-4723-B0DC-CADFF465B1B5}" type="pres">
      <dgm:prSet presAssocID="{B54EA663-4898-440D-9E81-2EF9EAFD346A}" presName="hierRoot2" presStyleCnt="0">
        <dgm:presLayoutVars>
          <dgm:hierBranch val="init"/>
        </dgm:presLayoutVars>
      </dgm:prSet>
      <dgm:spPr/>
    </dgm:pt>
    <dgm:pt modelId="{6DD6FE84-7E82-43ED-B6BC-8DFCBBB1C025}" type="pres">
      <dgm:prSet presAssocID="{B54EA663-4898-440D-9E81-2EF9EAFD346A}" presName="rootComposite" presStyleCnt="0"/>
      <dgm:spPr/>
    </dgm:pt>
    <dgm:pt modelId="{15B67933-1341-4830-B415-C155FDFBFA20}" type="pres">
      <dgm:prSet presAssocID="{B54EA663-4898-440D-9E81-2EF9EAFD346A}" presName="rootText" presStyleLbl="node1" presStyleIdx="9" presStyleCnt="14">
        <dgm:presLayoutVars>
          <dgm:chMax/>
          <dgm:chPref val="3"/>
        </dgm:presLayoutVars>
      </dgm:prSet>
      <dgm:spPr/>
    </dgm:pt>
    <dgm:pt modelId="{D0556FBD-7CDA-4CD1-AF07-48DE93C1E6C2}" type="pres">
      <dgm:prSet presAssocID="{B54EA663-4898-440D-9E81-2EF9EAFD346A}" presName="titleText2" presStyleLbl="fgAcc1" presStyleIdx="9" presStyleCnt="14">
        <dgm:presLayoutVars>
          <dgm:chMax val="0"/>
          <dgm:chPref val="0"/>
        </dgm:presLayoutVars>
      </dgm:prSet>
      <dgm:spPr/>
    </dgm:pt>
    <dgm:pt modelId="{1F27E6A5-2F2C-48E4-A437-9FBE1229DDFE}" type="pres">
      <dgm:prSet presAssocID="{B54EA663-4898-440D-9E81-2EF9EAFD346A}" presName="rootConnector" presStyleLbl="node4" presStyleIdx="0" presStyleCnt="0"/>
      <dgm:spPr/>
    </dgm:pt>
    <dgm:pt modelId="{37063627-F85E-4344-9957-52DBBB498593}" type="pres">
      <dgm:prSet presAssocID="{B54EA663-4898-440D-9E81-2EF9EAFD346A}" presName="hierChild4" presStyleCnt="0"/>
      <dgm:spPr/>
    </dgm:pt>
    <dgm:pt modelId="{A7C642EC-6A5F-4FBC-BE5C-2383383A8BF4}" type="pres">
      <dgm:prSet presAssocID="{42D9DEEF-3358-4200-A06B-C435CA4AA31A}" presName="Name37" presStyleLbl="parChTrans1D4" presStyleIdx="8" presStyleCnt="12"/>
      <dgm:spPr/>
    </dgm:pt>
    <dgm:pt modelId="{1E4ADA84-0C91-4F6F-8AA9-0294DE7C5BCF}" type="pres">
      <dgm:prSet presAssocID="{B05DD774-E4E6-4552-B5C3-55C075922481}" presName="hierRoot2" presStyleCnt="0">
        <dgm:presLayoutVars>
          <dgm:hierBranch val="init"/>
        </dgm:presLayoutVars>
      </dgm:prSet>
      <dgm:spPr/>
    </dgm:pt>
    <dgm:pt modelId="{AF4F44BE-051F-4BF8-A21C-714A91E05043}" type="pres">
      <dgm:prSet presAssocID="{B05DD774-E4E6-4552-B5C3-55C075922481}" presName="rootComposite" presStyleCnt="0"/>
      <dgm:spPr/>
    </dgm:pt>
    <dgm:pt modelId="{3C7915E2-1A7D-459E-9AD9-7CFAB03460D3}" type="pres">
      <dgm:prSet presAssocID="{B05DD774-E4E6-4552-B5C3-55C075922481}" presName="rootText" presStyleLbl="node1" presStyleIdx="10" presStyleCnt="14">
        <dgm:presLayoutVars>
          <dgm:chMax/>
          <dgm:chPref val="3"/>
        </dgm:presLayoutVars>
      </dgm:prSet>
      <dgm:spPr/>
    </dgm:pt>
    <dgm:pt modelId="{CB9496A8-AD4A-40FB-8969-AF61C237DEB2}" type="pres">
      <dgm:prSet presAssocID="{B05DD774-E4E6-4552-B5C3-55C075922481}" presName="titleText2" presStyleLbl="fgAcc1" presStyleIdx="10" presStyleCnt="14">
        <dgm:presLayoutVars>
          <dgm:chMax val="0"/>
          <dgm:chPref val="0"/>
        </dgm:presLayoutVars>
      </dgm:prSet>
      <dgm:spPr/>
    </dgm:pt>
    <dgm:pt modelId="{FF34F512-2E50-4CA9-B97A-0D123E178F42}" type="pres">
      <dgm:prSet presAssocID="{B05DD774-E4E6-4552-B5C3-55C075922481}" presName="rootConnector" presStyleLbl="node4" presStyleIdx="0" presStyleCnt="0"/>
      <dgm:spPr/>
    </dgm:pt>
    <dgm:pt modelId="{4D96BEFF-0B2B-4C24-9BA4-39E40C0DE2BB}" type="pres">
      <dgm:prSet presAssocID="{B05DD774-E4E6-4552-B5C3-55C075922481}" presName="hierChild4" presStyleCnt="0"/>
      <dgm:spPr/>
    </dgm:pt>
    <dgm:pt modelId="{04A2DEDD-5FD9-4378-8D15-2412D8C64525}" type="pres">
      <dgm:prSet presAssocID="{B05DD774-E4E6-4552-B5C3-55C075922481}" presName="hierChild5" presStyleCnt="0"/>
      <dgm:spPr/>
    </dgm:pt>
    <dgm:pt modelId="{491F0E86-1B55-4EAF-BD13-D9A773909DE8}" type="pres">
      <dgm:prSet presAssocID="{CBF2C6C4-878A-44D7-B7B0-CAC2A3EE0F93}" presName="Name37" presStyleLbl="parChTrans1D4" presStyleIdx="9" presStyleCnt="12"/>
      <dgm:spPr/>
    </dgm:pt>
    <dgm:pt modelId="{363B1939-978E-4C5C-BA5B-6B00E62EDADA}" type="pres">
      <dgm:prSet presAssocID="{B39DD633-AC45-40A0-BE59-40C4F4095E33}" presName="hierRoot2" presStyleCnt="0">
        <dgm:presLayoutVars>
          <dgm:hierBranch val="init"/>
        </dgm:presLayoutVars>
      </dgm:prSet>
      <dgm:spPr/>
    </dgm:pt>
    <dgm:pt modelId="{D790FC7F-54BA-46AF-8673-DA7449E6A627}" type="pres">
      <dgm:prSet presAssocID="{B39DD633-AC45-40A0-BE59-40C4F4095E33}" presName="rootComposite" presStyleCnt="0"/>
      <dgm:spPr/>
    </dgm:pt>
    <dgm:pt modelId="{4EF1A54B-F31E-44A1-9050-13C28A8C0E6F}" type="pres">
      <dgm:prSet presAssocID="{B39DD633-AC45-40A0-BE59-40C4F4095E33}" presName="rootText" presStyleLbl="node1" presStyleIdx="11" presStyleCnt="14">
        <dgm:presLayoutVars>
          <dgm:chMax/>
          <dgm:chPref val="3"/>
        </dgm:presLayoutVars>
      </dgm:prSet>
      <dgm:spPr/>
    </dgm:pt>
    <dgm:pt modelId="{08F896D3-AA7C-406F-BE00-59407199B2EF}" type="pres">
      <dgm:prSet presAssocID="{B39DD633-AC45-40A0-BE59-40C4F4095E33}" presName="titleText2" presStyleLbl="fgAcc1" presStyleIdx="11" presStyleCnt="14">
        <dgm:presLayoutVars>
          <dgm:chMax val="0"/>
          <dgm:chPref val="0"/>
        </dgm:presLayoutVars>
      </dgm:prSet>
      <dgm:spPr/>
    </dgm:pt>
    <dgm:pt modelId="{A0C9642B-83B8-42BF-85BE-78058C0A0832}" type="pres">
      <dgm:prSet presAssocID="{B39DD633-AC45-40A0-BE59-40C4F4095E33}" presName="rootConnector" presStyleLbl="node4" presStyleIdx="0" presStyleCnt="0"/>
      <dgm:spPr/>
    </dgm:pt>
    <dgm:pt modelId="{25C9F675-E90B-46B0-A070-F10144AC0F49}" type="pres">
      <dgm:prSet presAssocID="{B39DD633-AC45-40A0-BE59-40C4F4095E33}" presName="hierChild4" presStyleCnt="0"/>
      <dgm:spPr/>
    </dgm:pt>
    <dgm:pt modelId="{20B522A0-5061-41CB-A192-8888CEA65919}" type="pres">
      <dgm:prSet presAssocID="{B39DD633-AC45-40A0-BE59-40C4F4095E33}" presName="hierChild5" presStyleCnt="0"/>
      <dgm:spPr/>
    </dgm:pt>
    <dgm:pt modelId="{330B79A8-5441-4C19-9531-F847B02E67F2}" type="pres">
      <dgm:prSet presAssocID="{B54EA663-4898-440D-9E81-2EF9EAFD346A}" presName="hierChild5" presStyleCnt="0"/>
      <dgm:spPr/>
    </dgm:pt>
    <dgm:pt modelId="{E96B8FD1-6A60-403D-85C5-487327CA4E5B}" type="pres">
      <dgm:prSet presAssocID="{91288FD2-F9CC-47C2-BFBA-2B5527E4C074}" presName="hierChild5" presStyleCnt="0"/>
      <dgm:spPr/>
    </dgm:pt>
    <dgm:pt modelId="{7C21ECE8-6ED8-4F0F-B48A-72479B6261FF}" type="pres">
      <dgm:prSet presAssocID="{9492B3D6-8DAD-4584-9632-D649984132B5}" presName="Name37" presStyleLbl="parChTrans1D4" presStyleIdx="10" presStyleCnt="12"/>
      <dgm:spPr/>
    </dgm:pt>
    <dgm:pt modelId="{A8AA0710-991F-4C55-8894-B63EF86D1D59}" type="pres">
      <dgm:prSet presAssocID="{DE52ACBE-8B9F-4A13-9F10-7A6CA5B5C688}" presName="hierRoot2" presStyleCnt="0">
        <dgm:presLayoutVars>
          <dgm:hierBranch val="init"/>
        </dgm:presLayoutVars>
      </dgm:prSet>
      <dgm:spPr/>
    </dgm:pt>
    <dgm:pt modelId="{18CE33ED-09C0-42C7-9728-F9F76194DFB9}" type="pres">
      <dgm:prSet presAssocID="{DE52ACBE-8B9F-4A13-9F10-7A6CA5B5C688}" presName="rootComposite" presStyleCnt="0"/>
      <dgm:spPr/>
    </dgm:pt>
    <dgm:pt modelId="{995637A7-8B19-4B0E-9BD8-090FAF008F9E}" type="pres">
      <dgm:prSet presAssocID="{DE52ACBE-8B9F-4A13-9F10-7A6CA5B5C688}" presName="rootText" presStyleLbl="node1" presStyleIdx="12" presStyleCnt="14">
        <dgm:presLayoutVars>
          <dgm:chMax/>
          <dgm:chPref val="3"/>
        </dgm:presLayoutVars>
      </dgm:prSet>
      <dgm:spPr/>
    </dgm:pt>
    <dgm:pt modelId="{69632E75-20EB-42F8-A9EB-89CFB447C5B6}" type="pres">
      <dgm:prSet presAssocID="{DE52ACBE-8B9F-4A13-9F10-7A6CA5B5C688}" presName="titleText2" presStyleLbl="fgAcc1" presStyleIdx="12" presStyleCnt="14">
        <dgm:presLayoutVars>
          <dgm:chMax val="0"/>
          <dgm:chPref val="0"/>
        </dgm:presLayoutVars>
      </dgm:prSet>
      <dgm:spPr/>
    </dgm:pt>
    <dgm:pt modelId="{68FE79AB-4991-45FE-8235-38008A193A3A}" type="pres">
      <dgm:prSet presAssocID="{DE52ACBE-8B9F-4A13-9F10-7A6CA5B5C688}" presName="rootConnector" presStyleLbl="node4" presStyleIdx="0" presStyleCnt="0"/>
      <dgm:spPr/>
    </dgm:pt>
    <dgm:pt modelId="{9FC4B627-A724-4698-AB9B-F2EA454138D8}" type="pres">
      <dgm:prSet presAssocID="{DE52ACBE-8B9F-4A13-9F10-7A6CA5B5C688}" presName="hierChild4" presStyleCnt="0"/>
      <dgm:spPr/>
    </dgm:pt>
    <dgm:pt modelId="{6F75AF0B-07CD-4588-BE6D-42EE2AEE355C}" type="pres">
      <dgm:prSet presAssocID="{F639EE71-E2C3-4584-80C5-E7BFC08B7A6C}" presName="Name37" presStyleLbl="parChTrans1D4" presStyleIdx="11" presStyleCnt="12"/>
      <dgm:spPr/>
    </dgm:pt>
    <dgm:pt modelId="{64CD84E9-7024-41B6-8467-CAADA4E33C55}" type="pres">
      <dgm:prSet presAssocID="{CBB2B3F1-2B1F-49CA-8742-6A47FFD3197C}" presName="hierRoot2" presStyleCnt="0">
        <dgm:presLayoutVars>
          <dgm:hierBranch val="init"/>
        </dgm:presLayoutVars>
      </dgm:prSet>
      <dgm:spPr/>
    </dgm:pt>
    <dgm:pt modelId="{87D4FFAD-AC48-464C-9101-8099D716C9BE}" type="pres">
      <dgm:prSet presAssocID="{CBB2B3F1-2B1F-49CA-8742-6A47FFD3197C}" presName="rootComposite" presStyleCnt="0"/>
      <dgm:spPr/>
    </dgm:pt>
    <dgm:pt modelId="{C859D77A-6CC2-4FFA-95D5-DC612787BB11}" type="pres">
      <dgm:prSet presAssocID="{CBB2B3F1-2B1F-49CA-8742-6A47FFD3197C}" presName="rootText" presStyleLbl="node1" presStyleIdx="13" presStyleCnt="14">
        <dgm:presLayoutVars>
          <dgm:chMax/>
          <dgm:chPref val="3"/>
        </dgm:presLayoutVars>
      </dgm:prSet>
      <dgm:spPr/>
    </dgm:pt>
    <dgm:pt modelId="{FC69E914-D567-4EBD-BD4C-1AC04AD4184F}" type="pres">
      <dgm:prSet presAssocID="{CBB2B3F1-2B1F-49CA-8742-6A47FFD3197C}" presName="titleText2" presStyleLbl="fgAcc1" presStyleIdx="13" presStyleCnt="14">
        <dgm:presLayoutVars>
          <dgm:chMax val="0"/>
          <dgm:chPref val="0"/>
        </dgm:presLayoutVars>
      </dgm:prSet>
      <dgm:spPr/>
    </dgm:pt>
    <dgm:pt modelId="{A96E75F0-03BA-4D09-A577-84F817C42658}" type="pres">
      <dgm:prSet presAssocID="{CBB2B3F1-2B1F-49CA-8742-6A47FFD3197C}" presName="rootConnector" presStyleLbl="node4" presStyleIdx="0" presStyleCnt="0"/>
      <dgm:spPr/>
    </dgm:pt>
    <dgm:pt modelId="{36DD9600-3A20-4F25-9B8B-B89F297F6B31}" type="pres">
      <dgm:prSet presAssocID="{CBB2B3F1-2B1F-49CA-8742-6A47FFD3197C}" presName="hierChild4" presStyleCnt="0"/>
      <dgm:spPr/>
    </dgm:pt>
    <dgm:pt modelId="{C4E0AFCB-3A01-449D-8B1E-D52C57DCF264}" type="pres">
      <dgm:prSet presAssocID="{CBB2B3F1-2B1F-49CA-8742-6A47FFD3197C}" presName="hierChild5" presStyleCnt="0"/>
      <dgm:spPr/>
    </dgm:pt>
    <dgm:pt modelId="{15731B9E-503F-4249-A48D-7E40431935CD}" type="pres">
      <dgm:prSet presAssocID="{DE52ACBE-8B9F-4A13-9F10-7A6CA5B5C688}" presName="hierChild5" presStyleCnt="0"/>
      <dgm:spPr/>
    </dgm:pt>
    <dgm:pt modelId="{E9A0B3E4-2796-4BE3-9731-0423991037BA}" type="pres">
      <dgm:prSet presAssocID="{165D0A36-6A6F-4062-9895-76BA85D20DAB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CB77BF03-0C3F-4CA3-A2BC-CEE2129D9DD4}" type="presOf" srcId="{B33BB452-ED88-4779-B3BD-C59B91D8EF30}" destId="{59557A07-702E-4FD8-AD90-BCFDB7F47F61}" srcOrd="0" destOrd="0" presId="urn:microsoft.com/office/officeart/2008/layout/NameandTitleOrganizationalChart"/>
    <dgm:cxn modelId="{CB201F04-BB4C-44A2-8142-98D37FFE6E06}" type="presOf" srcId="{4AF96D36-F709-4FAC-824C-17678D22AE9C}" destId="{89F6A18B-DEB8-4D2D-9951-629081AD0428}" srcOrd="0" destOrd="0" presId="urn:microsoft.com/office/officeart/2008/layout/NameandTitleOrganizationalChart"/>
    <dgm:cxn modelId="{DB68C605-1BEB-43F3-B850-FED313B2F802}" type="presOf" srcId="{656B2D8C-AA9C-4BC6-865A-296BF9B835E7}" destId="{8E9FB43A-2555-4C4F-96EA-B14DD125DC35}" srcOrd="0" destOrd="0" presId="urn:microsoft.com/office/officeart/2008/layout/NameandTitleOrganizationalChart"/>
    <dgm:cxn modelId="{F4AE580C-6014-4E46-8727-A5B6B061C7BD}" srcId="{91288FD2-F9CC-47C2-BFBA-2B5527E4C074}" destId="{4AF96D36-F709-4FAC-824C-17678D22AE9C}" srcOrd="4" destOrd="0" parTransId="{33B6BD96-77DC-40BD-A323-B395716B09F5}" sibTransId="{3B183B53-464C-4208-B965-0FAE76FE993E}"/>
    <dgm:cxn modelId="{966DCA0E-BCD7-4FEA-9EFB-C60967DA575A}" type="presOf" srcId="{56D2DA7A-D465-4C5D-937B-26A3E904143B}" destId="{D0556FBD-7CDA-4CD1-AF07-48DE93C1E6C2}" srcOrd="0" destOrd="0" presId="urn:microsoft.com/office/officeart/2008/layout/NameandTitleOrganizationalChart"/>
    <dgm:cxn modelId="{91ED9B1A-1B2C-4942-A00B-4678A04B1169}" type="presOf" srcId="{CBF2C6C4-878A-44D7-B7B0-CAC2A3EE0F93}" destId="{491F0E86-1B55-4EAF-BD13-D9A773909DE8}" srcOrd="0" destOrd="0" presId="urn:microsoft.com/office/officeart/2008/layout/NameandTitleOrganizationalChart"/>
    <dgm:cxn modelId="{43052320-DF05-4163-A065-F030F9DBD3DC}" type="presOf" srcId="{91288FD2-F9CC-47C2-BFBA-2B5527E4C074}" destId="{679BC61A-8A3B-4345-A5A6-C07A89B857DB}" srcOrd="0" destOrd="0" presId="urn:microsoft.com/office/officeart/2008/layout/NameandTitleOrganizationalChart"/>
    <dgm:cxn modelId="{64BE8920-5387-4119-BDDF-40D14C6AC3D2}" type="presOf" srcId="{165D0A36-6A6F-4062-9895-76BA85D20DAB}" destId="{B8EF14E3-F431-42B7-9D21-4ADE424CC4D9}" srcOrd="1" destOrd="0" presId="urn:microsoft.com/office/officeart/2008/layout/NameandTitleOrganizationalChart"/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6D514724-202B-4E02-A1FC-33BDBEC3040F}" type="presOf" srcId="{79B0D212-E2BE-4C31-A097-8C38250B156A}" destId="{4C0729C1-DEB0-4163-8B2B-F0F834A188DA}" srcOrd="0" destOrd="0" presId="urn:microsoft.com/office/officeart/2008/layout/NameandTitleOrganizationalChart"/>
    <dgm:cxn modelId="{E6F9B627-D97F-4D12-84D2-365E58D62FF8}" type="presOf" srcId="{42D9DEEF-3358-4200-A06B-C435CA4AA31A}" destId="{A7C642EC-6A5F-4FBC-BE5C-2383383A8BF4}" srcOrd="0" destOrd="0" presId="urn:microsoft.com/office/officeart/2008/layout/NameandTitleOrganizationalChart"/>
    <dgm:cxn modelId="{6125522B-07C8-4837-9F1F-A813DA1F051F}" type="presOf" srcId="{DE52ACBE-8B9F-4A13-9F10-7A6CA5B5C688}" destId="{995637A7-8B19-4B0E-9BD8-090FAF008F9E}" srcOrd="0" destOrd="0" presId="urn:microsoft.com/office/officeart/2008/layout/NameandTitleOrganizationalChart"/>
    <dgm:cxn modelId="{1D1DF32B-EFEC-40DF-BE11-F7CF82600BC1}" type="presOf" srcId="{B33BB452-ED88-4779-B3BD-C59B91D8EF30}" destId="{8E02B011-87B3-4477-8590-6289F15CB266}" srcOrd="1" destOrd="0" presId="urn:microsoft.com/office/officeart/2008/layout/NameandTitleOrganizationalChart"/>
    <dgm:cxn modelId="{7492B734-2FA1-4E85-9FEF-CA206AC10E9D}" type="presOf" srcId="{B05DD774-E4E6-4552-B5C3-55C075922481}" destId="{FF34F512-2E50-4CA9-B97A-0D123E178F42}" srcOrd="1" destOrd="0" presId="urn:microsoft.com/office/officeart/2008/layout/NameandTitleOrganizationalChart"/>
    <dgm:cxn modelId="{8F991536-84A6-481A-AE34-7F2B870F24EA}" type="presOf" srcId="{CBB2B3F1-2B1F-49CA-8742-6A47FFD3197C}" destId="{A96E75F0-03BA-4D09-A577-84F817C42658}" srcOrd="1" destOrd="0" presId="urn:microsoft.com/office/officeart/2008/layout/NameandTitleOrganizationalChart"/>
    <dgm:cxn modelId="{7C33195F-0C57-42E3-9C69-EF12BB82EA4B}" type="presOf" srcId="{DDD0C8A3-2BE5-4335-96BC-B5B77A77FBBA}" destId="{6E5D8EBA-9CA1-4695-A204-83649B79BE5E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305C1242-46C3-46FC-801A-CDE85E389F78}" type="presOf" srcId="{143C5718-E107-48EF-9912-6524CF23D08E}" destId="{B88B1F23-6EF0-4856-B2B2-65CA8A27673F}" srcOrd="0" destOrd="0" presId="urn:microsoft.com/office/officeart/2008/layout/NameandTitleOrganizationalChart"/>
    <dgm:cxn modelId="{88C81342-13A5-43E4-AB67-AE815B10436C}" srcId="{165D0A36-6A6F-4062-9895-76BA85D20DAB}" destId="{91288FD2-F9CC-47C2-BFBA-2B5527E4C074}" srcOrd="0" destOrd="0" parTransId="{89478445-F91B-416B-91F4-6DA3CD5AF76C}" sibTransId="{6CF0BEAE-23B5-4753-9EF1-B02BD9E94D80}"/>
    <dgm:cxn modelId="{9398A142-0DCD-46E6-9D07-8EEB282938BF}" type="presOf" srcId="{CF75BEE7-14B6-4896-9066-FCF25ECE8F26}" destId="{CB9496A8-AD4A-40FB-8969-AF61C237DEB2}" srcOrd="0" destOrd="0" presId="urn:microsoft.com/office/officeart/2008/layout/NameandTitleOrganizationalChart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6271E244-6681-475D-B1BA-7E5F24F3AC8B}" srcId="{B54EA663-4898-440D-9E81-2EF9EAFD346A}" destId="{B39DD633-AC45-40A0-BE59-40C4F4095E33}" srcOrd="1" destOrd="0" parTransId="{CBF2C6C4-878A-44D7-B7B0-CAC2A3EE0F93}" sibTransId="{F0F33D7E-539B-45A1-91F8-835ADF0637F4}"/>
    <dgm:cxn modelId="{A9A92748-0809-4F69-B20C-F7426CED0997}" type="presOf" srcId="{7B56C214-BF1C-46B2-BEC0-A19673F14FF3}" destId="{C1D0D555-455E-4DED-A9A9-DF279AAE9491}" srcOrd="1" destOrd="0" presId="urn:microsoft.com/office/officeart/2008/layout/NameandTitleOrganizationalChart"/>
    <dgm:cxn modelId="{ED21A64B-73C1-4C83-81B0-0840D93CB653}" type="presOf" srcId="{4AF96D36-F709-4FAC-824C-17678D22AE9C}" destId="{21C4DBF7-4ED5-4D1E-9E85-79E2479AFDAB}" srcOrd="1" destOrd="0" presId="urn:microsoft.com/office/officeart/2008/layout/NameandTitleOrganizationalChart"/>
    <dgm:cxn modelId="{8D3B0C6D-5E7C-42D6-B678-3F9B7A0458FB}" type="presOf" srcId="{B39DD633-AC45-40A0-BE59-40C4F4095E33}" destId="{4EF1A54B-F31E-44A1-9050-13C28A8C0E6F}" srcOrd="0" destOrd="0" presId="urn:microsoft.com/office/officeart/2008/layout/NameandTitleOrganizationalChart"/>
    <dgm:cxn modelId="{A9161270-C874-41E0-A0F8-10F0D795E352}" type="presOf" srcId="{9492B3D6-8DAD-4584-9632-D649984132B5}" destId="{7C21ECE8-6ED8-4F0F-B48A-72479B6261FF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6B801552-AD43-4D62-A43C-41F92D9D32DB}" srcId="{2DAC0C1A-6DE3-4A8F-8189-CAEF01905A93}" destId="{165D0A36-6A6F-4062-9895-76BA85D20DAB}" srcOrd="0" destOrd="0" parTransId="{50BE9F1F-2D3B-419B-AE7A-AE71C21D6BF2}" sibTransId="{255AD2F9-AFDA-4B94-849C-A7CD189E331A}"/>
    <dgm:cxn modelId="{74D61053-047F-4222-967B-E3B810967A0A}" type="presOf" srcId="{50BE9F1F-2D3B-419B-AE7A-AE71C21D6BF2}" destId="{073EA3F1-0BFF-4334-80CC-2CB9823BA80B}" srcOrd="0" destOrd="0" presId="urn:microsoft.com/office/officeart/2008/layout/NameandTitleOrganizationalChart"/>
    <dgm:cxn modelId="{5840F373-9A51-4D68-8F5D-9493FC420E11}" type="presOf" srcId="{B39DD633-AC45-40A0-BE59-40C4F4095E33}" destId="{A0C9642B-83B8-42BF-85BE-78058C0A0832}" srcOrd="1" destOrd="0" presId="urn:microsoft.com/office/officeart/2008/layout/NameandTitleOrganizationalChart"/>
    <dgm:cxn modelId="{A4BD4A74-8345-407E-9D26-C5F616BDB861}" type="presOf" srcId="{FAD56DD5-B2C2-43AB-A53E-96098F47FBB0}" destId="{312E2E7D-D9FE-443F-A417-985810B31F77}" srcOrd="0" destOrd="0" presId="urn:microsoft.com/office/officeart/2008/layout/NameandTitleOrganizationalChart"/>
    <dgm:cxn modelId="{8BDC3D75-2151-4949-9BC9-37CC9BC8CDB3}" type="presOf" srcId="{8AE1A600-A632-42BF-A97C-0BCE4451985C}" destId="{86B8D2F3-2D41-4261-94F4-E22B1081514A}" srcOrd="0" destOrd="0" presId="urn:microsoft.com/office/officeart/2008/layout/NameandTitleOrganizationalChart"/>
    <dgm:cxn modelId="{9FD7D255-DC43-4565-9B24-EC7767543510}" srcId="{91288FD2-F9CC-47C2-BFBA-2B5527E4C074}" destId="{B54EA663-4898-440D-9E81-2EF9EAFD346A}" srcOrd="5" destOrd="0" parTransId="{656B2D8C-AA9C-4BC6-865A-296BF9B835E7}" sibTransId="{56D2DA7A-D465-4C5D-937B-26A3E904143B}"/>
    <dgm:cxn modelId="{93C8E756-6593-49CA-9EB9-660F21E8A9A4}" type="presOf" srcId="{F5939922-9F46-4685-A32F-63DE8EA3868C}" destId="{1BAEB848-0291-4724-A33D-1BCD2BC38A92}" srcOrd="0" destOrd="0" presId="urn:microsoft.com/office/officeart/2008/layout/NameandTitleOrganizationalChart"/>
    <dgm:cxn modelId="{1DA82D77-012E-49BD-AA2A-D72F2753FE03}" type="presOf" srcId="{3B183B53-464C-4208-B965-0FAE76FE993E}" destId="{72BCD05C-FBA4-417E-8799-5CE32A3D00CD}" srcOrd="0" destOrd="0" presId="urn:microsoft.com/office/officeart/2008/layout/NameandTitleOrganizationalChart"/>
    <dgm:cxn modelId="{F469C277-6199-456D-B543-B4FB6999B7FE}" type="presOf" srcId="{33B6BD96-77DC-40BD-A323-B395716B09F5}" destId="{ABC7AFE6-B1B1-4D97-92D2-26D5D533E9CC}" srcOrd="0" destOrd="0" presId="urn:microsoft.com/office/officeart/2008/layout/NameandTitleOrganizationalChart"/>
    <dgm:cxn modelId="{D51CBD7D-1F25-47D2-ADCD-0836F37B6CE8}" type="presOf" srcId="{AF97CBDD-0685-402A-A934-6D05C3686D16}" destId="{2A759F34-76C0-4B3D-9094-68D37BABBE07}" srcOrd="0" destOrd="0" presId="urn:microsoft.com/office/officeart/2008/layout/NameandTitleOrganizationalChart"/>
    <dgm:cxn modelId="{4F2A7C82-FA34-4DED-BB88-7E4C531677D8}" type="presOf" srcId="{B05DD774-E4E6-4552-B5C3-55C075922481}" destId="{3C7915E2-1A7D-459E-9AD9-7CFAB03460D3}" srcOrd="0" destOrd="0" presId="urn:microsoft.com/office/officeart/2008/layout/NameandTitleOrganizationalChart"/>
    <dgm:cxn modelId="{6B453A83-2779-4A76-9A17-121A6D68D6CA}" type="presOf" srcId="{B54EA663-4898-440D-9E81-2EF9EAFD346A}" destId="{15B67933-1341-4830-B415-C155FDFBFA20}" srcOrd="0" destOrd="0" presId="urn:microsoft.com/office/officeart/2008/layout/NameandTitleOrganizationalChart"/>
    <dgm:cxn modelId="{4F11DA84-9CD6-432D-BAB8-8DE5B229EE5C}" type="presOf" srcId="{6CF0BEAE-23B5-4753-9EF1-B02BD9E94D80}" destId="{D9C5AD02-B657-4678-9B83-9861340736BA}" srcOrd="0" destOrd="0" presId="urn:microsoft.com/office/officeart/2008/layout/NameandTitleOrganizationalChart"/>
    <dgm:cxn modelId="{52E67D8C-D36F-4EC8-9CB1-05BA40682F76}" type="presOf" srcId="{F639EE71-E2C3-4584-80C5-E7BFC08B7A6C}" destId="{6F75AF0B-07CD-4588-BE6D-42EE2AEE355C}" srcOrd="0" destOrd="0" presId="urn:microsoft.com/office/officeart/2008/layout/NameandTitleOrganizationalChart"/>
    <dgm:cxn modelId="{778C418D-CCEB-48D4-9529-68F08338D5D2}" type="presOf" srcId="{255AD2F9-AFDA-4B94-849C-A7CD189E331A}" destId="{0C440D9A-3427-4093-80ED-7953DD280BE0}" srcOrd="0" destOrd="0" presId="urn:microsoft.com/office/officeart/2008/layout/NameandTitleOrganizationalChart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1119E190-2315-423E-B597-46AD20273FD7}" type="presOf" srcId="{0C497521-0547-4E36-8202-A905F3008866}" destId="{A639999D-29B4-4A5E-9253-66332E6B161B}" srcOrd="0" destOrd="0" presId="urn:microsoft.com/office/officeart/2008/layout/NameandTitleOrganizationalChart"/>
    <dgm:cxn modelId="{BF60FC92-9CD7-4B2D-87FC-276EEA7D4B53}" srcId="{91288FD2-F9CC-47C2-BFBA-2B5527E4C074}" destId="{7B56C214-BF1C-46B2-BEC0-A19673F14FF3}" srcOrd="1" destOrd="0" parTransId="{53B8CE91-A72D-4162-8AC8-861ADB90916B}" sibTransId="{F5939922-9F46-4685-A32F-63DE8EA3868C}"/>
    <dgm:cxn modelId="{24C3AC9A-177D-48E2-BA47-5F82F75CBDA4}" type="presOf" srcId="{143C5718-E107-48EF-9912-6524CF23D08E}" destId="{6F737FFC-53D4-4B9E-BE5E-97E10FE8CD21}" srcOrd="1" destOrd="0" presId="urn:microsoft.com/office/officeart/2008/layout/NameandTitleOrganizationalChart"/>
    <dgm:cxn modelId="{3BD70B9C-47AC-4DC0-B61A-3FD5AFB27D23}" type="presOf" srcId="{DDD0C8A3-2BE5-4335-96BC-B5B77A77FBBA}" destId="{C3DC9F39-F45D-4133-B6DA-990F34A2CDC3}" srcOrd="1" destOrd="0" presId="urn:microsoft.com/office/officeart/2008/layout/NameandTitleOrganizationalChart"/>
    <dgm:cxn modelId="{9893489E-261E-4099-BE22-23EFE9CAED0E}" srcId="{91288FD2-F9CC-47C2-BFBA-2B5527E4C074}" destId="{B33BB452-ED88-4779-B3BD-C59B91D8EF30}" srcOrd="2" destOrd="0" parTransId="{0C497521-0547-4E36-8202-A905F3008866}" sibTransId="{8335C0D5-80E5-4730-8410-3D1252DE3064}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E5F189A7-B36C-49FF-9420-246A3E180072}" type="presOf" srcId="{C4E63AA6-505A-459A-B14E-4B13EB601574}" destId="{11BB1C88-E035-4359-B724-3BD5FCC12DC0}" srcOrd="0" destOrd="0" presId="urn:microsoft.com/office/officeart/2008/layout/NameandTitleOrganizationalChart"/>
    <dgm:cxn modelId="{5AB816AC-B46E-43E5-B48A-C62E11DA7587}" type="presOf" srcId="{53B8CE91-A72D-4162-8AC8-861ADB90916B}" destId="{DB2FE442-4FCA-4D37-8E2D-FEFE00827AE8}" srcOrd="0" destOrd="0" presId="urn:microsoft.com/office/officeart/2008/layout/NameandTitleOrganizationalChart"/>
    <dgm:cxn modelId="{927E48AD-C26B-4AE8-943C-6D6C90A4A545}" type="presOf" srcId="{DE52ACBE-8B9F-4A13-9F10-7A6CA5B5C688}" destId="{68FE79AB-4991-45FE-8235-38008A193A3A}" srcOrd="1" destOrd="0" presId="urn:microsoft.com/office/officeart/2008/layout/NameandTitleOrganizationalChart"/>
    <dgm:cxn modelId="{D7DDA1AD-704A-4D78-89F9-1BA70692B4D2}" srcId="{91288FD2-F9CC-47C2-BFBA-2B5527E4C074}" destId="{DDD0C8A3-2BE5-4335-96BC-B5B77A77FBBA}" srcOrd="0" destOrd="0" parTransId="{8449AD20-1814-4F67-9C94-F058D4E37B05}" sibTransId="{8AE1A600-A632-42BF-A97C-0BCE4451985C}"/>
    <dgm:cxn modelId="{03441CAF-C611-4DAC-A345-6BC6AC7851DA}" srcId="{DDD0C8A3-2BE5-4335-96BC-B5B77A77FBBA}" destId="{C4E63AA6-505A-459A-B14E-4B13EB601574}" srcOrd="0" destOrd="0" parTransId="{79B0D212-E2BE-4C31-A097-8C38250B156A}" sibTransId="{AF97CBDD-0685-402A-A934-6D05C3686D16}"/>
    <dgm:cxn modelId="{D95C5FAF-5EE8-418C-810D-94CDD5E17D3F}" type="presOf" srcId="{165D0A36-6A6F-4062-9895-76BA85D20DAB}" destId="{4A4A2337-6CBA-4330-B725-2E7FAD583E00}" srcOrd="0" destOrd="0" presId="urn:microsoft.com/office/officeart/2008/layout/NameandTitleOrganizationalChart"/>
    <dgm:cxn modelId="{53414FB8-BE5A-40AD-8056-2198A097A6F7}" srcId="{91288FD2-F9CC-47C2-BFBA-2B5527E4C074}" destId="{143C5718-E107-48EF-9912-6524CF23D08E}" srcOrd="3" destOrd="0" parTransId="{FAD56DD5-B2C2-43AB-A53E-96098F47FBB0}" sibTransId="{7CEFF6BD-6B2A-4434-B99C-D7994689554A}"/>
    <dgm:cxn modelId="{C2744CBC-3AD5-4EEB-91F8-5B29CCC32288}" type="presOf" srcId="{C4E63AA6-505A-459A-B14E-4B13EB601574}" destId="{670632C7-2AF8-4D8F-95C7-828514FCE167}" srcOrd="1" destOrd="0" presId="urn:microsoft.com/office/officeart/2008/layout/NameandTitleOrganizationalChart"/>
    <dgm:cxn modelId="{9A45DDBE-CC20-4811-91E8-7C091DDE66A0}" srcId="{DE52ACBE-8B9F-4A13-9F10-7A6CA5B5C688}" destId="{CBB2B3F1-2B1F-49CA-8742-6A47FFD3197C}" srcOrd="0" destOrd="0" parTransId="{F639EE71-E2C3-4584-80C5-E7BFC08B7A6C}" sibTransId="{55BBAA17-5810-471A-A799-15DF00308531}"/>
    <dgm:cxn modelId="{B12846BF-7EB1-4B63-979A-45427CC5A999}" type="presOf" srcId="{F0F33D7E-539B-45A1-91F8-835ADF0637F4}" destId="{08F896D3-AA7C-406F-BE00-59407199B2EF}" srcOrd="0" destOrd="0" presId="urn:microsoft.com/office/officeart/2008/layout/NameandTitleOrganizationalChart"/>
    <dgm:cxn modelId="{515682C4-D16E-4E7B-B86A-9D3913035C3B}" type="presOf" srcId="{55BBAA17-5810-471A-A799-15DF00308531}" destId="{FC69E914-D567-4EBD-BD4C-1AC04AD4184F}" srcOrd="0" destOrd="0" presId="urn:microsoft.com/office/officeart/2008/layout/NameandTitleOrganizationalChart"/>
    <dgm:cxn modelId="{57455BC7-5373-475E-B351-E182419F3D23}" type="presOf" srcId="{8335C0D5-80E5-4730-8410-3D1252DE3064}" destId="{6F29DFC0-991A-4E13-ABC8-4D068642B81B}" srcOrd="0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8FAEECCB-802F-457B-B992-8A4B2756580D}" srcId="{165D0A36-6A6F-4062-9895-76BA85D20DAB}" destId="{DE52ACBE-8B9F-4A13-9F10-7A6CA5B5C688}" srcOrd="1" destOrd="0" parTransId="{9492B3D6-8DAD-4584-9632-D649984132B5}" sibTransId="{9B2AD26E-8FE0-4D66-A911-D9F1F3B878ED}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E254BDCD-B4D5-4AFD-B390-8F0D76C83D74}" type="presOf" srcId="{7B56C214-BF1C-46B2-BEC0-A19673F14FF3}" destId="{08C6637B-8B48-48EC-A2BF-9889946997BB}" srcOrd="0" destOrd="0" presId="urn:microsoft.com/office/officeart/2008/layout/NameandTitleOrganizationalChart"/>
    <dgm:cxn modelId="{729966CF-6904-4532-A732-34F7A366F909}" type="presOf" srcId="{91288FD2-F9CC-47C2-BFBA-2B5527E4C074}" destId="{BA6FB20F-B385-4D10-A5AD-DE0A1FA3F565}" srcOrd="1" destOrd="0" presId="urn:microsoft.com/office/officeart/2008/layout/NameandTitleOrganizationalChart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F0B606E0-BDCC-4821-A32F-43A666E4F6C6}" type="presOf" srcId="{8449AD20-1814-4F67-9C94-F058D4E37B05}" destId="{47EF8C8E-01D3-4C46-AA00-D7F0DD0A2338}" srcOrd="0" destOrd="0" presId="urn:microsoft.com/office/officeart/2008/layout/NameandTitleOrganizationalChart"/>
    <dgm:cxn modelId="{4C6B02E8-201B-4B44-B452-C0A9C0AEAD1F}" type="presOf" srcId="{9B2AD26E-8FE0-4D66-A911-D9F1F3B878ED}" destId="{69632E75-20EB-42F8-A9EB-89CFB447C5B6}" srcOrd="0" destOrd="0" presId="urn:microsoft.com/office/officeart/2008/layout/NameandTitleOrganizationalChart"/>
    <dgm:cxn modelId="{4F39BCE8-B268-438B-AE64-BD8555D48AE7}" type="presOf" srcId="{89478445-F91B-416B-91F4-6DA3CD5AF76C}" destId="{50A0A033-4636-4EF5-B8FF-F5FA96DAEF92}" srcOrd="0" destOrd="0" presId="urn:microsoft.com/office/officeart/2008/layout/NameandTitleOrganizationalChart"/>
    <dgm:cxn modelId="{A46554F7-CD22-4F32-8DF8-5641D8844082}" type="presOf" srcId="{CBB2B3F1-2B1F-49CA-8742-6A47FFD3197C}" destId="{C859D77A-6CC2-4FFA-95D5-DC612787BB11}" srcOrd="0" destOrd="0" presId="urn:microsoft.com/office/officeart/2008/layout/NameandTitleOrganizationalChart"/>
    <dgm:cxn modelId="{735488FB-4EB9-46C4-8BCE-AF881845166B}" type="presOf" srcId="{7CEFF6BD-6B2A-4434-B99C-D7994689554A}" destId="{44C949BC-18CC-4D43-A144-6C050879CB7F}" srcOrd="0" destOrd="0" presId="urn:microsoft.com/office/officeart/2008/layout/NameandTitleOrganizationalChart"/>
    <dgm:cxn modelId="{9E3FB7FC-8310-40B9-9D79-22C36BF06B34}" type="presOf" srcId="{B54EA663-4898-440D-9E81-2EF9EAFD346A}" destId="{1F27E6A5-2F2C-48E4-A437-9FBE1229DDFE}" srcOrd="1" destOrd="0" presId="urn:microsoft.com/office/officeart/2008/layout/NameandTitleOrganizationalChart"/>
    <dgm:cxn modelId="{BA4B21FE-AD0A-48CA-8165-2B7929CA811A}" srcId="{B54EA663-4898-440D-9E81-2EF9EAFD346A}" destId="{B05DD774-E4E6-4552-B5C3-55C075922481}" srcOrd="0" destOrd="0" parTransId="{42D9DEEF-3358-4200-A06B-C435CA4AA31A}" sibTransId="{CF75BEE7-14B6-4896-9066-FCF25ECE8F26}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542474C7-78A8-464E-980B-B0E7B401CF93}" type="presParOf" srcId="{8A7BB7E3-FFBE-4841-949A-79B05CC827BE}" destId="{073EA3F1-0BFF-4334-80CC-2CB9823BA80B}" srcOrd="0" destOrd="0" presId="urn:microsoft.com/office/officeart/2008/layout/NameandTitleOrganizationalChart"/>
    <dgm:cxn modelId="{BE19729C-B480-450C-8800-4CADC87F294D}" type="presParOf" srcId="{8A7BB7E3-FFBE-4841-949A-79B05CC827BE}" destId="{8058AD78-046C-4719-86E7-D4924FAD4B87}" srcOrd="1" destOrd="0" presId="urn:microsoft.com/office/officeart/2008/layout/NameandTitleOrganizationalChart"/>
    <dgm:cxn modelId="{9A2351C5-C318-4369-B1BF-676C78940603}" type="presParOf" srcId="{8058AD78-046C-4719-86E7-D4924FAD4B87}" destId="{21CA173D-222F-4EA9-9210-5C5D49D0FFCE}" srcOrd="0" destOrd="0" presId="urn:microsoft.com/office/officeart/2008/layout/NameandTitleOrganizationalChart"/>
    <dgm:cxn modelId="{8FEEB766-D024-4CDA-BACA-355E80CD5159}" type="presParOf" srcId="{21CA173D-222F-4EA9-9210-5C5D49D0FFCE}" destId="{4A4A2337-6CBA-4330-B725-2E7FAD583E00}" srcOrd="0" destOrd="0" presId="urn:microsoft.com/office/officeart/2008/layout/NameandTitleOrganizationalChart"/>
    <dgm:cxn modelId="{AE0EB4C1-7125-4E9D-A738-72C519EFA506}" type="presParOf" srcId="{21CA173D-222F-4EA9-9210-5C5D49D0FFCE}" destId="{0C440D9A-3427-4093-80ED-7953DD280BE0}" srcOrd="1" destOrd="0" presId="urn:microsoft.com/office/officeart/2008/layout/NameandTitleOrganizationalChart"/>
    <dgm:cxn modelId="{F98EE633-A2A9-4D5B-A004-B487F1490F5A}" type="presParOf" srcId="{21CA173D-222F-4EA9-9210-5C5D49D0FFCE}" destId="{B8EF14E3-F431-42B7-9D21-4ADE424CC4D9}" srcOrd="2" destOrd="0" presId="urn:microsoft.com/office/officeart/2008/layout/NameandTitleOrganizationalChart"/>
    <dgm:cxn modelId="{DDD11F22-75F7-4151-851B-FC97BF538772}" type="presParOf" srcId="{8058AD78-046C-4719-86E7-D4924FAD4B87}" destId="{D718C936-FA8E-4FED-B13B-6C7ED820A088}" srcOrd="1" destOrd="0" presId="urn:microsoft.com/office/officeart/2008/layout/NameandTitleOrganizationalChart"/>
    <dgm:cxn modelId="{739F4985-755A-4056-A43B-7534417F3239}" type="presParOf" srcId="{D718C936-FA8E-4FED-B13B-6C7ED820A088}" destId="{50A0A033-4636-4EF5-B8FF-F5FA96DAEF92}" srcOrd="0" destOrd="0" presId="urn:microsoft.com/office/officeart/2008/layout/NameandTitleOrganizationalChart"/>
    <dgm:cxn modelId="{F58A9238-679B-4610-8D7D-2E2D5F9F4764}" type="presParOf" srcId="{D718C936-FA8E-4FED-B13B-6C7ED820A088}" destId="{7072EA44-75FF-4113-A9EB-81C567D9EB29}" srcOrd="1" destOrd="0" presId="urn:microsoft.com/office/officeart/2008/layout/NameandTitleOrganizationalChart"/>
    <dgm:cxn modelId="{2C10D8B6-FA70-4BA4-BA70-1B471E4D18AD}" type="presParOf" srcId="{7072EA44-75FF-4113-A9EB-81C567D9EB29}" destId="{1AD6B1B8-2217-4C89-AB26-C70FD4EB6F00}" srcOrd="0" destOrd="0" presId="urn:microsoft.com/office/officeart/2008/layout/NameandTitleOrganizationalChart"/>
    <dgm:cxn modelId="{E09ECAFD-29EA-42CD-9D1B-507EE7174796}" type="presParOf" srcId="{1AD6B1B8-2217-4C89-AB26-C70FD4EB6F00}" destId="{679BC61A-8A3B-4345-A5A6-C07A89B857DB}" srcOrd="0" destOrd="0" presId="urn:microsoft.com/office/officeart/2008/layout/NameandTitleOrganizationalChart"/>
    <dgm:cxn modelId="{8427E099-6E5F-44E7-AFBD-93CAE492C1E0}" type="presParOf" srcId="{1AD6B1B8-2217-4C89-AB26-C70FD4EB6F00}" destId="{D9C5AD02-B657-4678-9B83-9861340736BA}" srcOrd="1" destOrd="0" presId="urn:microsoft.com/office/officeart/2008/layout/NameandTitleOrganizationalChart"/>
    <dgm:cxn modelId="{D8415645-A0DF-4C75-BD8A-C3A7C6F1AE06}" type="presParOf" srcId="{1AD6B1B8-2217-4C89-AB26-C70FD4EB6F00}" destId="{BA6FB20F-B385-4D10-A5AD-DE0A1FA3F565}" srcOrd="2" destOrd="0" presId="urn:microsoft.com/office/officeart/2008/layout/NameandTitleOrganizationalChart"/>
    <dgm:cxn modelId="{8BEDCF08-3574-41C2-B329-5CFC817E7E9A}" type="presParOf" srcId="{7072EA44-75FF-4113-A9EB-81C567D9EB29}" destId="{BC2FCD82-8F51-4E3D-948C-FBDAD71DD126}" srcOrd="1" destOrd="0" presId="urn:microsoft.com/office/officeart/2008/layout/NameandTitleOrganizationalChart"/>
    <dgm:cxn modelId="{D8BF8F3A-4C08-4F2A-B798-564C3614FBA1}" type="presParOf" srcId="{BC2FCD82-8F51-4E3D-948C-FBDAD71DD126}" destId="{47EF8C8E-01D3-4C46-AA00-D7F0DD0A2338}" srcOrd="0" destOrd="0" presId="urn:microsoft.com/office/officeart/2008/layout/NameandTitleOrganizationalChart"/>
    <dgm:cxn modelId="{7D21CCB2-443F-4FB2-BC6A-5A30E92EBD4B}" type="presParOf" srcId="{BC2FCD82-8F51-4E3D-948C-FBDAD71DD126}" destId="{C67BFB96-7BE5-4230-A6FF-1CA646E07D79}" srcOrd="1" destOrd="0" presId="urn:microsoft.com/office/officeart/2008/layout/NameandTitleOrganizationalChart"/>
    <dgm:cxn modelId="{5BF25EFF-C79B-4379-91A0-DAA33D931392}" type="presParOf" srcId="{C67BFB96-7BE5-4230-A6FF-1CA646E07D79}" destId="{807B43BE-336E-45E2-A020-DCFAF85C1213}" srcOrd="0" destOrd="0" presId="urn:microsoft.com/office/officeart/2008/layout/NameandTitleOrganizationalChart"/>
    <dgm:cxn modelId="{CCA1501D-A9AC-4C58-9866-32E5A3B09637}" type="presParOf" srcId="{807B43BE-336E-45E2-A020-DCFAF85C1213}" destId="{6E5D8EBA-9CA1-4695-A204-83649B79BE5E}" srcOrd="0" destOrd="0" presId="urn:microsoft.com/office/officeart/2008/layout/NameandTitleOrganizationalChart"/>
    <dgm:cxn modelId="{EEC08428-F908-43E5-BDAF-BA55431A2498}" type="presParOf" srcId="{807B43BE-336E-45E2-A020-DCFAF85C1213}" destId="{86B8D2F3-2D41-4261-94F4-E22B1081514A}" srcOrd="1" destOrd="0" presId="urn:microsoft.com/office/officeart/2008/layout/NameandTitleOrganizationalChart"/>
    <dgm:cxn modelId="{EB2D282A-11F1-4139-B128-9C6481CA0C3E}" type="presParOf" srcId="{807B43BE-336E-45E2-A020-DCFAF85C1213}" destId="{C3DC9F39-F45D-4133-B6DA-990F34A2CDC3}" srcOrd="2" destOrd="0" presId="urn:microsoft.com/office/officeart/2008/layout/NameandTitleOrganizationalChart"/>
    <dgm:cxn modelId="{1315395B-5D2D-4336-B85C-98721B4DC9DB}" type="presParOf" srcId="{C67BFB96-7BE5-4230-A6FF-1CA646E07D79}" destId="{77F7F8D4-3FD1-4EB1-9D58-4789604C7C9B}" srcOrd="1" destOrd="0" presId="urn:microsoft.com/office/officeart/2008/layout/NameandTitleOrganizationalChart"/>
    <dgm:cxn modelId="{0B0164FF-437B-413A-902D-D77B917A4113}" type="presParOf" srcId="{77F7F8D4-3FD1-4EB1-9D58-4789604C7C9B}" destId="{4C0729C1-DEB0-4163-8B2B-F0F834A188DA}" srcOrd="0" destOrd="0" presId="urn:microsoft.com/office/officeart/2008/layout/NameandTitleOrganizationalChart"/>
    <dgm:cxn modelId="{3E5C99C8-8608-4172-AB7F-1339EC184C7C}" type="presParOf" srcId="{77F7F8D4-3FD1-4EB1-9D58-4789604C7C9B}" destId="{044AE81A-2613-4008-BC5D-644EC278AB03}" srcOrd="1" destOrd="0" presId="urn:microsoft.com/office/officeart/2008/layout/NameandTitleOrganizationalChart"/>
    <dgm:cxn modelId="{D63366F0-44E1-4226-8BF1-5081939A12B6}" type="presParOf" srcId="{044AE81A-2613-4008-BC5D-644EC278AB03}" destId="{9B88AA32-4711-4A42-8ADB-71398365FC16}" srcOrd="0" destOrd="0" presId="urn:microsoft.com/office/officeart/2008/layout/NameandTitleOrganizationalChart"/>
    <dgm:cxn modelId="{9929A9F3-6469-461B-BBED-0210408EF2E8}" type="presParOf" srcId="{9B88AA32-4711-4A42-8ADB-71398365FC16}" destId="{11BB1C88-E035-4359-B724-3BD5FCC12DC0}" srcOrd="0" destOrd="0" presId="urn:microsoft.com/office/officeart/2008/layout/NameandTitleOrganizationalChart"/>
    <dgm:cxn modelId="{BD400A32-B1DD-48C0-859B-A2F75E7BE9D8}" type="presParOf" srcId="{9B88AA32-4711-4A42-8ADB-71398365FC16}" destId="{2A759F34-76C0-4B3D-9094-68D37BABBE07}" srcOrd="1" destOrd="0" presId="urn:microsoft.com/office/officeart/2008/layout/NameandTitleOrganizationalChart"/>
    <dgm:cxn modelId="{50196B35-B7DB-400F-94B8-F3C0CD6226ED}" type="presParOf" srcId="{9B88AA32-4711-4A42-8ADB-71398365FC16}" destId="{670632C7-2AF8-4D8F-95C7-828514FCE167}" srcOrd="2" destOrd="0" presId="urn:microsoft.com/office/officeart/2008/layout/NameandTitleOrganizationalChart"/>
    <dgm:cxn modelId="{EE962CE2-5A2B-417F-BEF9-61A431B0F49A}" type="presParOf" srcId="{044AE81A-2613-4008-BC5D-644EC278AB03}" destId="{0A141EBC-DB70-41D8-88ED-28C4808FA929}" srcOrd="1" destOrd="0" presId="urn:microsoft.com/office/officeart/2008/layout/NameandTitleOrganizationalChart"/>
    <dgm:cxn modelId="{04C9A62C-165E-4E76-8C50-28BECA32B152}" type="presParOf" srcId="{044AE81A-2613-4008-BC5D-644EC278AB03}" destId="{7D43E3F3-978D-431B-B0B1-877FD668269C}" srcOrd="2" destOrd="0" presId="urn:microsoft.com/office/officeart/2008/layout/NameandTitleOrganizationalChart"/>
    <dgm:cxn modelId="{F6302AE9-16BD-4F83-B99B-5C3637AFEAFC}" type="presParOf" srcId="{C67BFB96-7BE5-4230-A6FF-1CA646E07D79}" destId="{8D56FC4E-5A40-4F18-B67B-68939C24D617}" srcOrd="2" destOrd="0" presId="urn:microsoft.com/office/officeart/2008/layout/NameandTitleOrganizationalChart"/>
    <dgm:cxn modelId="{9E872B1B-E1FA-4B7E-9842-F48047CB1493}" type="presParOf" srcId="{BC2FCD82-8F51-4E3D-948C-FBDAD71DD126}" destId="{DB2FE442-4FCA-4D37-8E2D-FEFE00827AE8}" srcOrd="2" destOrd="0" presId="urn:microsoft.com/office/officeart/2008/layout/NameandTitleOrganizationalChart"/>
    <dgm:cxn modelId="{BF72147F-65A7-453A-A1C4-D056D31D96D8}" type="presParOf" srcId="{BC2FCD82-8F51-4E3D-948C-FBDAD71DD126}" destId="{1A6205F0-A6FC-43CA-9AA7-02EAEE2F7DA4}" srcOrd="3" destOrd="0" presId="urn:microsoft.com/office/officeart/2008/layout/NameandTitleOrganizationalChart"/>
    <dgm:cxn modelId="{E280E3D6-87DA-407E-AB14-DB9C18C3C18D}" type="presParOf" srcId="{1A6205F0-A6FC-43CA-9AA7-02EAEE2F7DA4}" destId="{9A1989F4-0681-46E3-BEA3-9A8B4851D8A3}" srcOrd="0" destOrd="0" presId="urn:microsoft.com/office/officeart/2008/layout/NameandTitleOrganizationalChart"/>
    <dgm:cxn modelId="{6848012D-1F5F-40FE-972D-FE2E841B18F8}" type="presParOf" srcId="{9A1989F4-0681-46E3-BEA3-9A8B4851D8A3}" destId="{08C6637B-8B48-48EC-A2BF-9889946997BB}" srcOrd="0" destOrd="0" presId="urn:microsoft.com/office/officeart/2008/layout/NameandTitleOrganizationalChart"/>
    <dgm:cxn modelId="{532B51A9-28BB-45FC-B4F1-EDD40E47E5F0}" type="presParOf" srcId="{9A1989F4-0681-46E3-BEA3-9A8B4851D8A3}" destId="{1BAEB848-0291-4724-A33D-1BCD2BC38A92}" srcOrd="1" destOrd="0" presId="urn:microsoft.com/office/officeart/2008/layout/NameandTitleOrganizationalChart"/>
    <dgm:cxn modelId="{4BF80DF2-1909-4F51-9C99-E1FF64969E7A}" type="presParOf" srcId="{9A1989F4-0681-46E3-BEA3-9A8B4851D8A3}" destId="{C1D0D555-455E-4DED-A9A9-DF279AAE9491}" srcOrd="2" destOrd="0" presId="urn:microsoft.com/office/officeart/2008/layout/NameandTitleOrganizationalChart"/>
    <dgm:cxn modelId="{204D6E12-A3B5-457A-9062-B42C0C13626C}" type="presParOf" srcId="{1A6205F0-A6FC-43CA-9AA7-02EAEE2F7DA4}" destId="{6A866527-3E91-4CDE-AA5B-B35F7BCCAF2D}" srcOrd="1" destOrd="0" presId="urn:microsoft.com/office/officeart/2008/layout/NameandTitleOrganizationalChart"/>
    <dgm:cxn modelId="{A35B92E0-D267-48F9-8BDC-E2AE44D62506}" type="presParOf" srcId="{1A6205F0-A6FC-43CA-9AA7-02EAEE2F7DA4}" destId="{DFFFF663-6474-407D-A606-07EACC3A1193}" srcOrd="2" destOrd="0" presId="urn:microsoft.com/office/officeart/2008/layout/NameandTitleOrganizationalChart"/>
    <dgm:cxn modelId="{9FFCBA8D-4BFB-4E03-8B34-D1388F365856}" type="presParOf" srcId="{BC2FCD82-8F51-4E3D-948C-FBDAD71DD126}" destId="{A639999D-29B4-4A5E-9253-66332E6B161B}" srcOrd="4" destOrd="0" presId="urn:microsoft.com/office/officeart/2008/layout/NameandTitleOrganizationalChart"/>
    <dgm:cxn modelId="{CCFC699C-A81A-47B4-B992-3D2507E83E9D}" type="presParOf" srcId="{BC2FCD82-8F51-4E3D-948C-FBDAD71DD126}" destId="{7329A49B-C081-497E-AC4C-64FFA4AA25F8}" srcOrd="5" destOrd="0" presId="urn:microsoft.com/office/officeart/2008/layout/NameandTitleOrganizationalChart"/>
    <dgm:cxn modelId="{750D0A83-3368-4153-AF65-37ECF4F95788}" type="presParOf" srcId="{7329A49B-C081-497E-AC4C-64FFA4AA25F8}" destId="{036FEEB2-271B-450E-8742-48D4F79A7FBF}" srcOrd="0" destOrd="0" presId="urn:microsoft.com/office/officeart/2008/layout/NameandTitleOrganizationalChart"/>
    <dgm:cxn modelId="{ACD6210D-4B78-4ADE-A565-36279F77163A}" type="presParOf" srcId="{036FEEB2-271B-450E-8742-48D4F79A7FBF}" destId="{59557A07-702E-4FD8-AD90-BCFDB7F47F61}" srcOrd="0" destOrd="0" presId="urn:microsoft.com/office/officeart/2008/layout/NameandTitleOrganizationalChart"/>
    <dgm:cxn modelId="{1BE80614-9CF8-4FDF-8E50-0A161C7330CC}" type="presParOf" srcId="{036FEEB2-271B-450E-8742-48D4F79A7FBF}" destId="{6F29DFC0-991A-4E13-ABC8-4D068642B81B}" srcOrd="1" destOrd="0" presId="urn:microsoft.com/office/officeart/2008/layout/NameandTitleOrganizationalChart"/>
    <dgm:cxn modelId="{5E0E070F-125B-4DB4-B4E1-86F741525739}" type="presParOf" srcId="{036FEEB2-271B-450E-8742-48D4F79A7FBF}" destId="{8E02B011-87B3-4477-8590-6289F15CB266}" srcOrd="2" destOrd="0" presId="urn:microsoft.com/office/officeart/2008/layout/NameandTitleOrganizationalChart"/>
    <dgm:cxn modelId="{79F961F4-4811-4792-A40A-0BC16A6FBB0B}" type="presParOf" srcId="{7329A49B-C081-497E-AC4C-64FFA4AA25F8}" destId="{9FA14E3C-CBD9-4EA2-BF99-A462BE27574E}" srcOrd="1" destOrd="0" presId="urn:microsoft.com/office/officeart/2008/layout/NameandTitleOrganizationalChart"/>
    <dgm:cxn modelId="{77264A1C-A046-47EA-A54E-6FB1897E910D}" type="presParOf" srcId="{7329A49B-C081-497E-AC4C-64FFA4AA25F8}" destId="{85AFFE3B-0F39-45EB-8F61-8DEAEA487E0D}" srcOrd="2" destOrd="0" presId="urn:microsoft.com/office/officeart/2008/layout/NameandTitleOrganizationalChart"/>
    <dgm:cxn modelId="{D7C04D6F-BC75-49A1-A6E8-268C9CAADE81}" type="presParOf" srcId="{BC2FCD82-8F51-4E3D-948C-FBDAD71DD126}" destId="{312E2E7D-D9FE-443F-A417-985810B31F77}" srcOrd="6" destOrd="0" presId="urn:microsoft.com/office/officeart/2008/layout/NameandTitleOrganizationalChart"/>
    <dgm:cxn modelId="{7F3FB278-7503-4D1F-AD47-9DC89EB7142B}" type="presParOf" srcId="{BC2FCD82-8F51-4E3D-948C-FBDAD71DD126}" destId="{462DE94D-6617-4649-AC94-FD5765F0D5CC}" srcOrd="7" destOrd="0" presId="urn:microsoft.com/office/officeart/2008/layout/NameandTitleOrganizationalChart"/>
    <dgm:cxn modelId="{A915042B-8179-4B6B-859D-84CE07A57FB5}" type="presParOf" srcId="{462DE94D-6617-4649-AC94-FD5765F0D5CC}" destId="{55012E6B-8528-4029-BC87-AA3143EAA57A}" srcOrd="0" destOrd="0" presId="urn:microsoft.com/office/officeart/2008/layout/NameandTitleOrganizationalChart"/>
    <dgm:cxn modelId="{66624079-EA16-4A9B-9052-718FB3857971}" type="presParOf" srcId="{55012E6B-8528-4029-BC87-AA3143EAA57A}" destId="{B88B1F23-6EF0-4856-B2B2-65CA8A27673F}" srcOrd="0" destOrd="0" presId="urn:microsoft.com/office/officeart/2008/layout/NameandTitleOrganizationalChart"/>
    <dgm:cxn modelId="{25D91189-A0EA-40B8-9EA3-0229017A7C46}" type="presParOf" srcId="{55012E6B-8528-4029-BC87-AA3143EAA57A}" destId="{44C949BC-18CC-4D43-A144-6C050879CB7F}" srcOrd="1" destOrd="0" presId="urn:microsoft.com/office/officeart/2008/layout/NameandTitleOrganizationalChart"/>
    <dgm:cxn modelId="{5335B547-C05D-4280-82EB-BC54BA2FB3EB}" type="presParOf" srcId="{55012E6B-8528-4029-BC87-AA3143EAA57A}" destId="{6F737FFC-53D4-4B9E-BE5E-97E10FE8CD21}" srcOrd="2" destOrd="0" presId="urn:microsoft.com/office/officeart/2008/layout/NameandTitleOrganizationalChart"/>
    <dgm:cxn modelId="{386A33F9-DDD1-4005-A426-DA1D09790323}" type="presParOf" srcId="{462DE94D-6617-4649-AC94-FD5765F0D5CC}" destId="{D032E91C-D900-4C1A-89D1-652F3CC5BBE7}" srcOrd="1" destOrd="0" presId="urn:microsoft.com/office/officeart/2008/layout/NameandTitleOrganizationalChart"/>
    <dgm:cxn modelId="{5BD1F153-514E-4521-8A54-561B73F1D9A5}" type="presParOf" srcId="{462DE94D-6617-4649-AC94-FD5765F0D5CC}" destId="{FF868928-A8E5-476A-B146-9EE7E69221E7}" srcOrd="2" destOrd="0" presId="urn:microsoft.com/office/officeart/2008/layout/NameandTitleOrganizationalChart"/>
    <dgm:cxn modelId="{B8C953A6-D301-425C-AA30-224FD58B6B7D}" type="presParOf" srcId="{BC2FCD82-8F51-4E3D-948C-FBDAD71DD126}" destId="{ABC7AFE6-B1B1-4D97-92D2-26D5D533E9CC}" srcOrd="8" destOrd="0" presId="urn:microsoft.com/office/officeart/2008/layout/NameandTitleOrganizationalChart"/>
    <dgm:cxn modelId="{C5E85484-4F51-4713-A884-97F67DFDB8F9}" type="presParOf" srcId="{BC2FCD82-8F51-4E3D-948C-FBDAD71DD126}" destId="{D2B4C813-1250-4B02-ACF2-FCDAD5156EE4}" srcOrd="9" destOrd="0" presId="urn:microsoft.com/office/officeart/2008/layout/NameandTitleOrganizationalChart"/>
    <dgm:cxn modelId="{B7564B51-3CA8-4892-AE27-41CEB6F86585}" type="presParOf" srcId="{D2B4C813-1250-4B02-ACF2-FCDAD5156EE4}" destId="{CA2A1141-F10D-4CC8-949C-1992D52BE5E5}" srcOrd="0" destOrd="0" presId="urn:microsoft.com/office/officeart/2008/layout/NameandTitleOrganizationalChart"/>
    <dgm:cxn modelId="{4033B155-CE71-4507-9BE4-C5A589624874}" type="presParOf" srcId="{CA2A1141-F10D-4CC8-949C-1992D52BE5E5}" destId="{89F6A18B-DEB8-4D2D-9951-629081AD0428}" srcOrd="0" destOrd="0" presId="urn:microsoft.com/office/officeart/2008/layout/NameandTitleOrganizationalChart"/>
    <dgm:cxn modelId="{1B982DC7-BDC6-4A1E-AC52-54A60E0FAAB7}" type="presParOf" srcId="{CA2A1141-F10D-4CC8-949C-1992D52BE5E5}" destId="{72BCD05C-FBA4-417E-8799-5CE32A3D00CD}" srcOrd="1" destOrd="0" presId="urn:microsoft.com/office/officeart/2008/layout/NameandTitleOrganizationalChart"/>
    <dgm:cxn modelId="{D13848DD-4F42-45AD-A8EB-BE53019F076E}" type="presParOf" srcId="{CA2A1141-F10D-4CC8-949C-1992D52BE5E5}" destId="{21C4DBF7-4ED5-4D1E-9E85-79E2479AFDAB}" srcOrd="2" destOrd="0" presId="urn:microsoft.com/office/officeart/2008/layout/NameandTitleOrganizationalChart"/>
    <dgm:cxn modelId="{7C1276B1-64B2-490A-BC80-3CD155294FF5}" type="presParOf" srcId="{D2B4C813-1250-4B02-ACF2-FCDAD5156EE4}" destId="{03CED5C5-3D74-4B2F-80CC-AF7BC6E9E0D3}" srcOrd="1" destOrd="0" presId="urn:microsoft.com/office/officeart/2008/layout/NameandTitleOrganizationalChart"/>
    <dgm:cxn modelId="{3CC1FABD-0B9A-4FFE-993A-3F7BDF8096FA}" type="presParOf" srcId="{D2B4C813-1250-4B02-ACF2-FCDAD5156EE4}" destId="{40DC0FF3-DDC8-4BCD-A122-B5C13C1110C2}" srcOrd="2" destOrd="0" presId="urn:microsoft.com/office/officeart/2008/layout/NameandTitleOrganizationalChart"/>
    <dgm:cxn modelId="{E6DB57CD-9241-4093-A4F6-BFB7277AFD0A}" type="presParOf" srcId="{BC2FCD82-8F51-4E3D-948C-FBDAD71DD126}" destId="{8E9FB43A-2555-4C4F-96EA-B14DD125DC35}" srcOrd="10" destOrd="0" presId="urn:microsoft.com/office/officeart/2008/layout/NameandTitleOrganizationalChart"/>
    <dgm:cxn modelId="{E2F28E33-2A65-4EB1-82C2-3F3B2EBB1B99}" type="presParOf" srcId="{BC2FCD82-8F51-4E3D-948C-FBDAD71DD126}" destId="{39A63C7A-9438-4723-B0DC-CADFF465B1B5}" srcOrd="11" destOrd="0" presId="urn:microsoft.com/office/officeart/2008/layout/NameandTitleOrganizationalChart"/>
    <dgm:cxn modelId="{42191A8F-B1C7-4DF5-B55C-EB6E0FDBA17E}" type="presParOf" srcId="{39A63C7A-9438-4723-B0DC-CADFF465B1B5}" destId="{6DD6FE84-7E82-43ED-B6BC-8DFCBBB1C025}" srcOrd="0" destOrd="0" presId="urn:microsoft.com/office/officeart/2008/layout/NameandTitleOrganizationalChart"/>
    <dgm:cxn modelId="{83B01CCB-723C-43A5-A8DB-EC1CD82781F9}" type="presParOf" srcId="{6DD6FE84-7E82-43ED-B6BC-8DFCBBB1C025}" destId="{15B67933-1341-4830-B415-C155FDFBFA20}" srcOrd="0" destOrd="0" presId="urn:microsoft.com/office/officeart/2008/layout/NameandTitleOrganizationalChart"/>
    <dgm:cxn modelId="{3895B7B3-B603-4DD8-8AFC-1A3E88537656}" type="presParOf" srcId="{6DD6FE84-7E82-43ED-B6BC-8DFCBBB1C025}" destId="{D0556FBD-7CDA-4CD1-AF07-48DE93C1E6C2}" srcOrd="1" destOrd="0" presId="urn:microsoft.com/office/officeart/2008/layout/NameandTitleOrganizationalChart"/>
    <dgm:cxn modelId="{234A811A-6927-4BF3-9EBE-293255F1A638}" type="presParOf" srcId="{6DD6FE84-7E82-43ED-B6BC-8DFCBBB1C025}" destId="{1F27E6A5-2F2C-48E4-A437-9FBE1229DDFE}" srcOrd="2" destOrd="0" presId="urn:microsoft.com/office/officeart/2008/layout/NameandTitleOrganizationalChart"/>
    <dgm:cxn modelId="{D4E06767-C78A-4CC9-88EC-21404485636C}" type="presParOf" srcId="{39A63C7A-9438-4723-B0DC-CADFF465B1B5}" destId="{37063627-F85E-4344-9957-52DBBB498593}" srcOrd="1" destOrd="0" presId="urn:microsoft.com/office/officeart/2008/layout/NameandTitleOrganizationalChart"/>
    <dgm:cxn modelId="{32231133-CD46-4BCB-ACA2-677E99C47875}" type="presParOf" srcId="{37063627-F85E-4344-9957-52DBBB498593}" destId="{A7C642EC-6A5F-4FBC-BE5C-2383383A8BF4}" srcOrd="0" destOrd="0" presId="urn:microsoft.com/office/officeart/2008/layout/NameandTitleOrganizationalChart"/>
    <dgm:cxn modelId="{7BD11EF9-FC4F-4518-B876-76F3E20F8D58}" type="presParOf" srcId="{37063627-F85E-4344-9957-52DBBB498593}" destId="{1E4ADA84-0C91-4F6F-8AA9-0294DE7C5BCF}" srcOrd="1" destOrd="0" presId="urn:microsoft.com/office/officeart/2008/layout/NameandTitleOrganizationalChart"/>
    <dgm:cxn modelId="{E983F3B2-DD4C-46C0-8A92-33141FEFDADA}" type="presParOf" srcId="{1E4ADA84-0C91-4F6F-8AA9-0294DE7C5BCF}" destId="{AF4F44BE-051F-4BF8-A21C-714A91E05043}" srcOrd="0" destOrd="0" presId="urn:microsoft.com/office/officeart/2008/layout/NameandTitleOrganizationalChart"/>
    <dgm:cxn modelId="{BD5C6661-A71F-4B6A-AD93-310A1A19036D}" type="presParOf" srcId="{AF4F44BE-051F-4BF8-A21C-714A91E05043}" destId="{3C7915E2-1A7D-459E-9AD9-7CFAB03460D3}" srcOrd="0" destOrd="0" presId="urn:microsoft.com/office/officeart/2008/layout/NameandTitleOrganizationalChart"/>
    <dgm:cxn modelId="{470C6548-7018-44BB-AEB6-1B1B992417E2}" type="presParOf" srcId="{AF4F44BE-051F-4BF8-A21C-714A91E05043}" destId="{CB9496A8-AD4A-40FB-8969-AF61C237DEB2}" srcOrd="1" destOrd="0" presId="urn:microsoft.com/office/officeart/2008/layout/NameandTitleOrganizationalChart"/>
    <dgm:cxn modelId="{498C3F1F-67A4-4CA9-AF4D-E07272C3DA6A}" type="presParOf" srcId="{AF4F44BE-051F-4BF8-A21C-714A91E05043}" destId="{FF34F512-2E50-4CA9-B97A-0D123E178F42}" srcOrd="2" destOrd="0" presId="urn:microsoft.com/office/officeart/2008/layout/NameandTitleOrganizationalChart"/>
    <dgm:cxn modelId="{556C48A1-D1B8-4689-A73B-09AE00CA3B96}" type="presParOf" srcId="{1E4ADA84-0C91-4F6F-8AA9-0294DE7C5BCF}" destId="{4D96BEFF-0B2B-4C24-9BA4-39E40C0DE2BB}" srcOrd="1" destOrd="0" presId="urn:microsoft.com/office/officeart/2008/layout/NameandTitleOrganizationalChart"/>
    <dgm:cxn modelId="{58BCDACC-BE71-45C8-933A-BF7DFE7D4E4E}" type="presParOf" srcId="{1E4ADA84-0C91-4F6F-8AA9-0294DE7C5BCF}" destId="{04A2DEDD-5FD9-4378-8D15-2412D8C64525}" srcOrd="2" destOrd="0" presId="urn:microsoft.com/office/officeart/2008/layout/NameandTitleOrganizationalChart"/>
    <dgm:cxn modelId="{803144F2-E474-47A1-884F-C38902AF3D3F}" type="presParOf" srcId="{37063627-F85E-4344-9957-52DBBB498593}" destId="{491F0E86-1B55-4EAF-BD13-D9A773909DE8}" srcOrd="2" destOrd="0" presId="urn:microsoft.com/office/officeart/2008/layout/NameandTitleOrganizationalChart"/>
    <dgm:cxn modelId="{FFE13A22-1C9F-403E-BCBA-AED62ABDE2E0}" type="presParOf" srcId="{37063627-F85E-4344-9957-52DBBB498593}" destId="{363B1939-978E-4C5C-BA5B-6B00E62EDADA}" srcOrd="3" destOrd="0" presId="urn:microsoft.com/office/officeart/2008/layout/NameandTitleOrganizationalChart"/>
    <dgm:cxn modelId="{A40A8206-A2FE-4EFE-BB2A-69CE4D2EFD28}" type="presParOf" srcId="{363B1939-978E-4C5C-BA5B-6B00E62EDADA}" destId="{D790FC7F-54BA-46AF-8673-DA7449E6A627}" srcOrd="0" destOrd="0" presId="urn:microsoft.com/office/officeart/2008/layout/NameandTitleOrganizationalChart"/>
    <dgm:cxn modelId="{7EBECDD8-6AB2-40C9-B149-D33BD8FD4324}" type="presParOf" srcId="{D790FC7F-54BA-46AF-8673-DA7449E6A627}" destId="{4EF1A54B-F31E-44A1-9050-13C28A8C0E6F}" srcOrd="0" destOrd="0" presId="urn:microsoft.com/office/officeart/2008/layout/NameandTitleOrganizationalChart"/>
    <dgm:cxn modelId="{FECE1F34-39D9-424D-965E-274605F8DBB6}" type="presParOf" srcId="{D790FC7F-54BA-46AF-8673-DA7449E6A627}" destId="{08F896D3-AA7C-406F-BE00-59407199B2EF}" srcOrd="1" destOrd="0" presId="urn:microsoft.com/office/officeart/2008/layout/NameandTitleOrganizationalChart"/>
    <dgm:cxn modelId="{4BF191C0-8408-4115-96DA-79CB896077F2}" type="presParOf" srcId="{D790FC7F-54BA-46AF-8673-DA7449E6A627}" destId="{A0C9642B-83B8-42BF-85BE-78058C0A0832}" srcOrd="2" destOrd="0" presId="urn:microsoft.com/office/officeart/2008/layout/NameandTitleOrganizationalChart"/>
    <dgm:cxn modelId="{AAE34F44-4D82-4741-BA91-1687605BA377}" type="presParOf" srcId="{363B1939-978E-4C5C-BA5B-6B00E62EDADA}" destId="{25C9F675-E90B-46B0-A070-F10144AC0F49}" srcOrd="1" destOrd="0" presId="urn:microsoft.com/office/officeart/2008/layout/NameandTitleOrganizationalChart"/>
    <dgm:cxn modelId="{3F02936F-5729-437C-93C8-231CC54D78AC}" type="presParOf" srcId="{363B1939-978E-4C5C-BA5B-6B00E62EDADA}" destId="{20B522A0-5061-41CB-A192-8888CEA65919}" srcOrd="2" destOrd="0" presId="urn:microsoft.com/office/officeart/2008/layout/NameandTitleOrganizationalChart"/>
    <dgm:cxn modelId="{13FE7499-A4A0-4015-BD4F-C04434CCEF3E}" type="presParOf" srcId="{39A63C7A-9438-4723-B0DC-CADFF465B1B5}" destId="{330B79A8-5441-4C19-9531-F847B02E67F2}" srcOrd="2" destOrd="0" presId="urn:microsoft.com/office/officeart/2008/layout/NameandTitleOrganizationalChart"/>
    <dgm:cxn modelId="{8FC7CB96-EF75-4506-BB00-AD219B581123}" type="presParOf" srcId="{7072EA44-75FF-4113-A9EB-81C567D9EB29}" destId="{E96B8FD1-6A60-403D-85C5-487327CA4E5B}" srcOrd="2" destOrd="0" presId="urn:microsoft.com/office/officeart/2008/layout/NameandTitleOrganizationalChart"/>
    <dgm:cxn modelId="{5D35787C-88A8-4334-8D71-94D63831C84C}" type="presParOf" srcId="{D718C936-FA8E-4FED-B13B-6C7ED820A088}" destId="{7C21ECE8-6ED8-4F0F-B48A-72479B6261FF}" srcOrd="2" destOrd="0" presId="urn:microsoft.com/office/officeart/2008/layout/NameandTitleOrganizationalChart"/>
    <dgm:cxn modelId="{D57531A7-BE4A-4141-88AF-5377F4478E07}" type="presParOf" srcId="{D718C936-FA8E-4FED-B13B-6C7ED820A088}" destId="{A8AA0710-991F-4C55-8894-B63EF86D1D59}" srcOrd="3" destOrd="0" presId="urn:microsoft.com/office/officeart/2008/layout/NameandTitleOrganizationalChart"/>
    <dgm:cxn modelId="{CC649296-5786-4904-B65C-371BE7ACFE60}" type="presParOf" srcId="{A8AA0710-991F-4C55-8894-B63EF86D1D59}" destId="{18CE33ED-09C0-42C7-9728-F9F76194DFB9}" srcOrd="0" destOrd="0" presId="urn:microsoft.com/office/officeart/2008/layout/NameandTitleOrganizationalChart"/>
    <dgm:cxn modelId="{90BBF387-49CE-4B92-BEB1-47EE26E479DF}" type="presParOf" srcId="{18CE33ED-09C0-42C7-9728-F9F76194DFB9}" destId="{995637A7-8B19-4B0E-9BD8-090FAF008F9E}" srcOrd="0" destOrd="0" presId="urn:microsoft.com/office/officeart/2008/layout/NameandTitleOrganizationalChart"/>
    <dgm:cxn modelId="{8164F37F-CC43-4D8C-8A7E-CF62FDA8443A}" type="presParOf" srcId="{18CE33ED-09C0-42C7-9728-F9F76194DFB9}" destId="{69632E75-20EB-42F8-A9EB-89CFB447C5B6}" srcOrd="1" destOrd="0" presId="urn:microsoft.com/office/officeart/2008/layout/NameandTitleOrganizationalChart"/>
    <dgm:cxn modelId="{EB5F618A-6476-4326-AB2E-DD83F617EDEB}" type="presParOf" srcId="{18CE33ED-09C0-42C7-9728-F9F76194DFB9}" destId="{68FE79AB-4991-45FE-8235-38008A193A3A}" srcOrd="2" destOrd="0" presId="urn:microsoft.com/office/officeart/2008/layout/NameandTitleOrganizationalChart"/>
    <dgm:cxn modelId="{F9E3AB52-B32C-482F-B17F-BBE02C42B6EE}" type="presParOf" srcId="{A8AA0710-991F-4C55-8894-B63EF86D1D59}" destId="{9FC4B627-A724-4698-AB9B-F2EA454138D8}" srcOrd="1" destOrd="0" presId="urn:microsoft.com/office/officeart/2008/layout/NameandTitleOrganizationalChart"/>
    <dgm:cxn modelId="{3C5874E7-DE5C-422C-A06C-E0C4D89F377E}" type="presParOf" srcId="{9FC4B627-A724-4698-AB9B-F2EA454138D8}" destId="{6F75AF0B-07CD-4588-BE6D-42EE2AEE355C}" srcOrd="0" destOrd="0" presId="urn:microsoft.com/office/officeart/2008/layout/NameandTitleOrganizationalChart"/>
    <dgm:cxn modelId="{D5091884-AADE-4CB7-8D8F-BA7FB6A73FEE}" type="presParOf" srcId="{9FC4B627-A724-4698-AB9B-F2EA454138D8}" destId="{64CD84E9-7024-41B6-8467-CAADA4E33C55}" srcOrd="1" destOrd="0" presId="urn:microsoft.com/office/officeart/2008/layout/NameandTitleOrganizationalChart"/>
    <dgm:cxn modelId="{7A24DFC6-A363-4367-B1A5-8485F0328E5A}" type="presParOf" srcId="{64CD84E9-7024-41B6-8467-CAADA4E33C55}" destId="{87D4FFAD-AC48-464C-9101-8099D716C9BE}" srcOrd="0" destOrd="0" presId="urn:microsoft.com/office/officeart/2008/layout/NameandTitleOrganizationalChart"/>
    <dgm:cxn modelId="{F21169A2-6DDE-40E7-854B-CB0FAAFCFBF8}" type="presParOf" srcId="{87D4FFAD-AC48-464C-9101-8099D716C9BE}" destId="{C859D77A-6CC2-4FFA-95D5-DC612787BB11}" srcOrd="0" destOrd="0" presId="urn:microsoft.com/office/officeart/2008/layout/NameandTitleOrganizationalChart"/>
    <dgm:cxn modelId="{08D12960-F1E6-4C74-BC9A-A895C71FDEE6}" type="presParOf" srcId="{87D4FFAD-AC48-464C-9101-8099D716C9BE}" destId="{FC69E914-D567-4EBD-BD4C-1AC04AD4184F}" srcOrd="1" destOrd="0" presId="urn:microsoft.com/office/officeart/2008/layout/NameandTitleOrganizationalChart"/>
    <dgm:cxn modelId="{714A2F3E-5A16-4BE8-BF12-8272A549D3FE}" type="presParOf" srcId="{87D4FFAD-AC48-464C-9101-8099D716C9BE}" destId="{A96E75F0-03BA-4D09-A577-84F817C42658}" srcOrd="2" destOrd="0" presId="urn:microsoft.com/office/officeart/2008/layout/NameandTitleOrganizationalChart"/>
    <dgm:cxn modelId="{FD5D6345-ADE8-4841-94FE-9431433B54A5}" type="presParOf" srcId="{64CD84E9-7024-41B6-8467-CAADA4E33C55}" destId="{36DD9600-3A20-4F25-9B8B-B89F297F6B31}" srcOrd="1" destOrd="0" presId="urn:microsoft.com/office/officeart/2008/layout/NameandTitleOrganizationalChart"/>
    <dgm:cxn modelId="{BDE61EA4-F3EB-490B-98E9-42DE490C7B75}" type="presParOf" srcId="{64CD84E9-7024-41B6-8467-CAADA4E33C55}" destId="{C4E0AFCB-3A01-449D-8B1E-D52C57DCF264}" srcOrd="2" destOrd="0" presId="urn:microsoft.com/office/officeart/2008/layout/NameandTitleOrganizationalChart"/>
    <dgm:cxn modelId="{EA7A92A7-9CFF-43D4-9B2C-35834A83A88E}" type="presParOf" srcId="{A8AA0710-991F-4C55-8894-B63EF86D1D59}" destId="{15731B9E-503F-4249-A48D-7E40431935CD}" srcOrd="2" destOrd="0" presId="urn:microsoft.com/office/officeart/2008/layout/NameandTitleOrganizationalChart"/>
    <dgm:cxn modelId="{3DEAEC19-E356-4A42-BD8E-AC3FF45F3AF6}" type="presParOf" srcId="{8058AD78-046C-4719-86E7-D4924FAD4B87}" destId="{E9A0B3E4-2796-4BE3-9731-0423991037BA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AE6EE3D-F0B6-456C-8F24-E6E324804A3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40C683-D581-4A0D-AC9C-9A70AE24C2F2}">
      <dgm:prSet phldrT="[Text]"/>
      <dgm:spPr/>
      <dgm:t>
        <a:bodyPr/>
        <a:lstStyle/>
        <a:p>
          <a:r>
            <a:rPr lang="en-US"/>
            <a:t>President &amp; CEO</a:t>
          </a:r>
          <a:br>
            <a:rPr lang="en-US"/>
          </a:br>
          <a:r>
            <a:rPr lang="en-US"/>
            <a:t>(Melvin Burks)</a:t>
          </a:r>
        </a:p>
      </dgm:t>
    </dgm:pt>
    <dgm:pt modelId="{F23676AE-770A-4C96-BBC8-8F5C0D1DE4FF}" type="parTrans" cxnId="{0F872ED5-1B32-4082-B3E6-D3AF53B9A687}">
      <dgm:prSet/>
      <dgm:spPr/>
      <dgm:t>
        <a:bodyPr/>
        <a:lstStyle/>
        <a:p>
          <a:endParaRPr lang="en-US"/>
        </a:p>
      </dgm:t>
    </dgm:pt>
    <dgm:pt modelId="{05D9A725-755B-48D5-ABB6-237D628C6713}" type="sibTrans" cxnId="{0F872ED5-1B32-4082-B3E6-D3AF53B9A687}">
      <dgm:prSet/>
      <dgm:spPr/>
      <dgm:t>
        <a:bodyPr/>
        <a:lstStyle/>
        <a:p>
          <a:endParaRPr lang="en-US"/>
        </a:p>
      </dgm:t>
    </dgm:pt>
    <dgm:pt modelId="{2DAC0C1A-6DE3-4A8F-8189-CAEF01905A93}">
      <dgm:prSet phldrT="[Text]"/>
      <dgm:spPr/>
      <dgm:t>
        <a:bodyPr/>
        <a:lstStyle/>
        <a:p>
          <a:r>
            <a:rPr lang="en-US"/>
            <a:t>Chief Clinical Officer</a:t>
          </a:r>
          <a:br>
            <a:rPr lang="en-US"/>
          </a:br>
          <a:r>
            <a:rPr lang="en-US"/>
            <a:t>(Mark Collins)</a:t>
          </a:r>
        </a:p>
      </dgm:t>
    </dgm:pt>
    <dgm:pt modelId="{6FEBC5A3-311F-40EF-9A6F-40248DE3140A}" type="sibTrans" cxnId="{901000CC-1293-458D-86AC-82A2CBF6EA78}">
      <dgm:prSet/>
      <dgm:spPr/>
      <dgm:t>
        <a:bodyPr/>
        <a:lstStyle/>
        <a:p>
          <a:endParaRPr lang="en-US"/>
        </a:p>
      </dgm:t>
    </dgm:pt>
    <dgm:pt modelId="{616279CB-0FAD-43EE-9740-95DA15CF7E10}" type="parTrans" cxnId="{901000CC-1293-458D-86AC-82A2CBF6EA78}">
      <dgm:prSet/>
      <dgm:spPr/>
      <dgm:t>
        <a:bodyPr/>
        <a:lstStyle/>
        <a:p>
          <a:endParaRPr lang="en-US"/>
        </a:p>
      </dgm:t>
    </dgm:pt>
    <dgm:pt modelId="{938F39DC-FCFF-4469-8C7E-8F5DD55807E3}">
      <dgm:prSet phldrT="[Text]"/>
      <dgm:spPr/>
      <dgm:t>
        <a:bodyPr/>
        <a:lstStyle/>
        <a:p>
          <a:r>
            <a:rPr lang="en-US"/>
            <a:t>Deputy Chief of Health Clinics</a:t>
          </a:r>
          <a:br>
            <a:rPr lang="en-US"/>
          </a:br>
          <a:r>
            <a:rPr lang="en-US"/>
            <a:t>(Daphne Session)</a:t>
          </a:r>
        </a:p>
      </dgm:t>
    </dgm:pt>
    <dgm:pt modelId="{304050F7-2A96-4E5E-82BC-54C62FDA9C6E}" type="parTrans" cxnId="{E30F797E-906A-4BE8-B3FA-2D327FE12B46}">
      <dgm:prSet/>
      <dgm:spPr/>
      <dgm:t>
        <a:bodyPr/>
        <a:lstStyle/>
        <a:p>
          <a:endParaRPr lang="en-US"/>
        </a:p>
      </dgm:t>
    </dgm:pt>
    <dgm:pt modelId="{478DFC8C-0BD5-46A7-A619-205B276923A9}" type="sibTrans" cxnId="{E30F797E-906A-4BE8-B3FA-2D327FE12B46}">
      <dgm:prSet/>
      <dgm:spPr/>
      <dgm:t>
        <a:bodyPr/>
        <a:lstStyle/>
        <a:p>
          <a:endParaRPr lang="en-US"/>
        </a:p>
      </dgm:t>
    </dgm:pt>
    <dgm:pt modelId="{954629C1-1384-4E86-AD22-5A9D25C0E8E5}">
      <dgm:prSet phldrT="[Text]"/>
      <dgm:spPr/>
      <dgm:t>
        <a:bodyPr/>
        <a:lstStyle/>
        <a:p>
          <a:r>
            <a:rPr lang="en-US"/>
            <a:t> RN</a:t>
          </a:r>
        </a:p>
      </dgm:t>
    </dgm:pt>
    <dgm:pt modelId="{762B57B8-54E4-4323-A427-31146FB2A69F}" type="parTrans" cxnId="{1B1538CE-4B74-427F-BC55-94B0F4BF2782}">
      <dgm:prSet/>
      <dgm:spPr/>
      <dgm:t>
        <a:bodyPr/>
        <a:lstStyle/>
        <a:p>
          <a:endParaRPr lang="en-US"/>
        </a:p>
      </dgm:t>
    </dgm:pt>
    <dgm:pt modelId="{468E3DCA-93CA-4531-AE49-DA12E1D4A7CE}" type="sibTrans" cxnId="{1B1538CE-4B74-427F-BC55-94B0F4BF2782}">
      <dgm:prSet/>
      <dgm:spPr/>
      <dgm:t>
        <a:bodyPr/>
        <a:lstStyle/>
        <a:p>
          <a:endParaRPr lang="en-US"/>
        </a:p>
      </dgm:t>
    </dgm:pt>
    <dgm:pt modelId="{856CB4EE-F7DE-427B-A9D1-93117BEC7E32}">
      <dgm:prSet phldrT="[Text]"/>
      <dgm:spPr/>
      <dgm:t>
        <a:bodyPr/>
        <a:lstStyle/>
        <a:p>
          <a:r>
            <a:rPr lang="en-US"/>
            <a:t>LPN (3)</a:t>
          </a:r>
        </a:p>
      </dgm:t>
    </dgm:pt>
    <dgm:pt modelId="{229A1B9A-5D4C-459A-BDC5-7ED25FD64E9F}" type="parTrans" cxnId="{D1E28F69-4F07-4339-A3F1-35F2BF4779F2}">
      <dgm:prSet/>
      <dgm:spPr/>
      <dgm:t>
        <a:bodyPr/>
        <a:lstStyle/>
        <a:p>
          <a:endParaRPr lang="en-US"/>
        </a:p>
      </dgm:t>
    </dgm:pt>
    <dgm:pt modelId="{81B42858-32EA-41F5-946D-77A5B387D204}" type="sibTrans" cxnId="{D1E28F69-4F07-4339-A3F1-35F2BF4779F2}">
      <dgm:prSet/>
      <dgm:spPr/>
      <dgm:t>
        <a:bodyPr/>
        <a:lstStyle/>
        <a:p>
          <a:endParaRPr lang="en-US"/>
        </a:p>
      </dgm:t>
    </dgm:pt>
    <dgm:pt modelId="{AF2E6111-7214-4C82-89C3-8AF103AAD6A4}" type="pres">
      <dgm:prSet presAssocID="{DAE6EE3D-F0B6-456C-8F24-E6E324804A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11C9EC-28FA-43AA-91EF-D6D9C4017624}" type="pres">
      <dgm:prSet presAssocID="{B640C683-D581-4A0D-AC9C-9A70AE24C2F2}" presName="hierRoot1" presStyleCnt="0">
        <dgm:presLayoutVars>
          <dgm:hierBranch val="init"/>
        </dgm:presLayoutVars>
      </dgm:prSet>
      <dgm:spPr/>
    </dgm:pt>
    <dgm:pt modelId="{6CE72161-A1B4-45CB-8E08-610041468D84}" type="pres">
      <dgm:prSet presAssocID="{B640C683-D581-4A0D-AC9C-9A70AE24C2F2}" presName="rootComposite1" presStyleCnt="0"/>
      <dgm:spPr/>
    </dgm:pt>
    <dgm:pt modelId="{F6DFB537-84C7-4621-8492-3EE13BBFB8BB}" type="pres">
      <dgm:prSet presAssocID="{B640C683-D581-4A0D-AC9C-9A70AE24C2F2}" presName="rootText1" presStyleLbl="node0" presStyleIdx="0" presStyleCnt="1">
        <dgm:presLayoutVars>
          <dgm:chMax/>
          <dgm:chPref val="3"/>
        </dgm:presLayoutVars>
      </dgm:prSet>
      <dgm:spPr/>
    </dgm:pt>
    <dgm:pt modelId="{3029DA09-B810-47D4-958E-1AD974E3341F}" type="pres">
      <dgm:prSet presAssocID="{B640C683-D581-4A0D-AC9C-9A70AE24C2F2}" presName="titleText1" presStyleLbl="fgAcc0" presStyleIdx="0" presStyleCnt="1">
        <dgm:presLayoutVars>
          <dgm:chMax val="0"/>
          <dgm:chPref val="0"/>
        </dgm:presLayoutVars>
      </dgm:prSet>
      <dgm:spPr/>
    </dgm:pt>
    <dgm:pt modelId="{335AA3CF-A41B-46D7-BA6F-F02BA307FDA6}" type="pres">
      <dgm:prSet presAssocID="{B640C683-D581-4A0D-AC9C-9A70AE24C2F2}" presName="rootConnector1" presStyleLbl="node1" presStyleIdx="0" presStyleCnt="4"/>
      <dgm:spPr/>
    </dgm:pt>
    <dgm:pt modelId="{78293E07-F38A-40A7-A45B-10ADD4F90F73}" type="pres">
      <dgm:prSet presAssocID="{B640C683-D581-4A0D-AC9C-9A70AE24C2F2}" presName="hierChild2" presStyleCnt="0"/>
      <dgm:spPr/>
    </dgm:pt>
    <dgm:pt modelId="{093269DD-62AE-430B-B2B9-03F277AF8EA0}" type="pres">
      <dgm:prSet presAssocID="{616279CB-0FAD-43EE-9740-95DA15CF7E10}" presName="Name37" presStyleLbl="parChTrans1D2" presStyleIdx="0" presStyleCnt="1"/>
      <dgm:spPr/>
    </dgm:pt>
    <dgm:pt modelId="{DE9D8BC7-6EDE-4717-A0EE-8CBE0F9FB1B1}" type="pres">
      <dgm:prSet presAssocID="{2DAC0C1A-6DE3-4A8F-8189-CAEF01905A93}" presName="hierRoot2" presStyleCnt="0">
        <dgm:presLayoutVars>
          <dgm:hierBranch val="init"/>
        </dgm:presLayoutVars>
      </dgm:prSet>
      <dgm:spPr/>
    </dgm:pt>
    <dgm:pt modelId="{87D57959-8C7A-44B3-AA6C-675847EC6ED1}" type="pres">
      <dgm:prSet presAssocID="{2DAC0C1A-6DE3-4A8F-8189-CAEF01905A93}" presName="rootComposite" presStyleCnt="0"/>
      <dgm:spPr/>
    </dgm:pt>
    <dgm:pt modelId="{5775492C-A94C-4AA4-AB04-789DC3E4C1C5}" type="pres">
      <dgm:prSet presAssocID="{2DAC0C1A-6DE3-4A8F-8189-CAEF01905A93}" presName="rootText" presStyleLbl="node1" presStyleIdx="0" presStyleCnt="4">
        <dgm:presLayoutVars>
          <dgm:chMax/>
          <dgm:chPref val="3"/>
        </dgm:presLayoutVars>
      </dgm:prSet>
      <dgm:spPr/>
    </dgm:pt>
    <dgm:pt modelId="{D8E06242-9E56-41DB-933D-678A99AAB701}" type="pres">
      <dgm:prSet presAssocID="{2DAC0C1A-6DE3-4A8F-8189-CAEF01905A93}" presName="titleText2" presStyleLbl="fgAcc1" presStyleIdx="0" presStyleCnt="4">
        <dgm:presLayoutVars>
          <dgm:chMax val="0"/>
          <dgm:chPref val="0"/>
        </dgm:presLayoutVars>
      </dgm:prSet>
      <dgm:spPr/>
    </dgm:pt>
    <dgm:pt modelId="{82349D42-0CD6-453A-B82E-17D32023A9F4}" type="pres">
      <dgm:prSet presAssocID="{2DAC0C1A-6DE3-4A8F-8189-CAEF01905A93}" presName="rootConnector" presStyleLbl="node2" presStyleIdx="0" presStyleCnt="0"/>
      <dgm:spPr/>
    </dgm:pt>
    <dgm:pt modelId="{8A7BB7E3-FFBE-4841-949A-79B05CC827BE}" type="pres">
      <dgm:prSet presAssocID="{2DAC0C1A-6DE3-4A8F-8189-CAEF01905A93}" presName="hierChild4" presStyleCnt="0"/>
      <dgm:spPr/>
    </dgm:pt>
    <dgm:pt modelId="{D0FD1EBC-623B-4CD2-8A90-73E78129BE04}" type="pres">
      <dgm:prSet presAssocID="{304050F7-2A96-4E5E-82BC-54C62FDA9C6E}" presName="Name37" presStyleLbl="parChTrans1D3" presStyleIdx="0" presStyleCnt="1"/>
      <dgm:spPr/>
    </dgm:pt>
    <dgm:pt modelId="{594C9C9F-763F-4FE6-A438-10B1B0707869}" type="pres">
      <dgm:prSet presAssocID="{938F39DC-FCFF-4469-8C7E-8F5DD55807E3}" presName="hierRoot2" presStyleCnt="0">
        <dgm:presLayoutVars>
          <dgm:hierBranch val="init"/>
        </dgm:presLayoutVars>
      </dgm:prSet>
      <dgm:spPr/>
    </dgm:pt>
    <dgm:pt modelId="{1E0B72AD-2ABA-4A88-B4DD-E866EF873F53}" type="pres">
      <dgm:prSet presAssocID="{938F39DC-FCFF-4469-8C7E-8F5DD55807E3}" presName="rootComposite" presStyleCnt="0"/>
      <dgm:spPr/>
    </dgm:pt>
    <dgm:pt modelId="{56040F4E-DA7B-4695-9E54-982C4D2F711F}" type="pres">
      <dgm:prSet presAssocID="{938F39DC-FCFF-4469-8C7E-8F5DD55807E3}" presName="rootText" presStyleLbl="node1" presStyleIdx="1" presStyleCnt="4">
        <dgm:presLayoutVars>
          <dgm:chMax/>
          <dgm:chPref val="3"/>
        </dgm:presLayoutVars>
      </dgm:prSet>
      <dgm:spPr/>
    </dgm:pt>
    <dgm:pt modelId="{EDE05B2C-F1FD-43B8-82D0-DA26A3CA43B7}" type="pres">
      <dgm:prSet presAssocID="{938F39DC-FCFF-4469-8C7E-8F5DD55807E3}" presName="titleText2" presStyleLbl="fgAcc1" presStyleIdx="1" presStyleCnt="4" custLinFactNeighborX="479" custLinFactNeighborY="34980">
        <dgm:presLayoutVars>
          <dgm:chMax val="0"/>
          <dgm:chPref val="0"/>
        </dgm:presLayoutVars>
      </dgm:prSet>
      <dgm:spPr/>
    </dgm:pt>
    <dgm:pt modelId="{37772B89-A10C-4BA9-9F3E-A17EB9B8972A}" type="pres">
      <dgm:prSet presAssocID="{938F39DC-FCFF-4469-8C7E-8F5DD55807E3}" presName="rootConnector" presStyleLbl="node3" presStyleIdx="0" presStyleCnt="0"/>
      <dgm:spPr/>
    </dgm:pt>
    <dgm:pt modelId="{7CB9A014-9E34-4EDF-AB10-0B886761E7E5}" type="pres">
      <dgm:prSet presAssocID="{938F39DC-FCFF-4469-8C7E-8F5DD55807E3}" presName="hierChild4" presStyleCnt="0"/>
      <dgm:spPr/>
    </dgm:pt>
    <dgm:pt modelId="{E246E7E4-20F8-4102-BFF7-29EEE72ACBE6}" type="pres">
      <dgm:prSet presAssocID="{229A1B9A-5D4C-459A-BDC5-7ED25FD64E9F}" presName="Name37" presStyleLbl="parChTrans1D4" presStyleIdx="0" presStyleCnt="2"/>
      <dgm:spPr/>
    </dgm:pt>
    <dgm:pt modelId="{509468AE-AB93-4A8C-8C6A-E245B10FC420}" type="pres">
      <dgm:prSet presAssocID="{856CB4EE-F7DE-427B-A9D1-93117BEC7E32}" presName="hierRoot2" presStyleCnt="0">
        <dgm:presLayoutVars>
          <dgm:hierBranch val="init"/>
        </dgm:presLayoutVars>
      </dgm:prSet>
      <dgm:spPr/>
    </dgm:pt>
    <dgm:pt modelId="{1A8AD84A-DB19-40FE-BF29-FAF7641451C9}" type="pres">
      <dgm:prSet presAssocID="{856CB4EE-F7DE-427B-A9D1-93117BEC7E32}" presName="rootComposite" presStyleCnt="0"/>
      <dgm:spPr/>
    </dgm:pt>
    <dgm:pt modelId="{890FB12D-E707-4181-A337-AEC271963B2B}" type="pres">
      <dgm:prSet presAssocID="{856CB4EE-F7DE-427B-A9D1-93117BEC7E32}" presName="rootText" presStyleLbl="node1" presStyleIdx="2" presStyleCnt="4">
        <dgm:presLayoutVars>
          <dgm:chMax/>
          <dgm:chPref val="3"/>
        </dgm:presLayoutVars>
      </dgm:prSet>
      <dgm:spPr/>
    </dgm:pt>
    <dgm:pt modelId="{F69D4D63-E02B-48AD-9040-5BF9066969AF}" type="pres">
      <dgm:prSet presAssocID="{856CB4EE-F7DE-427B-A9D1-93117BEC7E32}" presName="titleText2" presStyleLbl="fgAcc1" presStyleIdx="2" presStyleCnt="4">
        <dgm:presLayoutVars>
          <dgm:chMax val="0"/>
          <dgm:chPref val="0"/>
        </dgm:presLayoutVars>
      </dgm:prSet>
      <dgm:spPr/>
    </dgm:pt>
    <dgm:pt modelId="{E7535754-22B8-41E2-9907-3F535D09EA6B}" type="pres">
      <dgm:prSet presAssocID="{856CB4EE-F7DE-427B-A9D1-93117BEC7E32}" presName="rootConnector" presStyleLbl="node4" presStyleIdx="0" presStyleCnt="0"/>
      <dgm:spPr/>
    </dgm:pt>
    <dgm:pt modelId="{04247E40-C137-4F72-8736-44673714B489}" type="pres">
      <dgm:prSet presAssocID="{856CB4EE-F7DE-427B-A9D1-93117BEC7E32}" presName="hierChild4" presStyleCnt="0"/>
      <dgm:spPr/>
    </dgm:pt>
    <dgm:pt modelId="{27260DDF-E52F-43B4-93C8-921955B5874F}" type="pres">
      <dgm:prSet presAssocID="{856CB4EE-F7DE-427B-A9D1-93117BEC7E32}" presName="hierChild5" presStyleCnt="0"/>
      <dgm:spPr/>
    </dgm:pt>
    <dgm:pt modelId="{F5EC09C6-4F07-4FFD-B634-E9924E093517}" type="pres">
      <dgm:prSet presAssocID="{762B57B8-54E4-4323-A427-31146FB2A69F}" presName="Name37" presStyleLbl="parChTrans1D4" presStyleIdx="1" presStyleCnt="2"/>
      <dgm:spPr/>
    </dgm:pt>
    <dgm:pt modelId="{CBADDC62-6BBC-436B-95AA-C644546B66FC}" type="pres">
      <dgm:prSet presAssocID="{954629C1-1384-4E86-AD22-5A9D25C0E8E5}" presName="hierRoot2" presStyleCnt="0">
        <dgm:presLayoutVars>
          <dgm:hierBranch val="init"/>
        </dgm:presLayoutVars>
      </dgm:prSet>
      <dgm:spPr/>
    </dgm:pt>
    <dgm:pt modelId="{EB38E6AF-2B95-4B9C-B886-55BF6BE89C84}" type="pres">
      <dgm:prSet presAssocID="{954629C1-1384-4E86-AD22-5A9D25C0E8E5}" presName="rootComposite" presStyleCnt="0"/>
      <dgm:spPr/>
    </dgm:pt>
    <dgm:pt modelId="{AF6B4901-0E2B-41D9-902C-9EA382848786}" type="pres">
      <dgm:prSet presAssocID="{954629C1-1384-4E86-AD22-5A9D25C0E8E5}" presName="rootText" presStyleLbl="node1" presStyleIdx="3" presStyleCnt="4">
        <dgm:presLayoutVars>
          <dgm:chMax/>
          <dgm:chPref val="3"/>
        </dgm:presLayoutVars>
      </dgm:prSet>
      <dgm:spPr/>
    </dgm:pt>
    <dgm:pt modelId="{2A5E322C-CB58-4B9D-BAD4-96E9C7B197C8}" type="pres">
      <dgm:prSet presAssocID="{954629C1-1384-4E86-AD22-5A9D25C0E8E5}" presName="titleText2" presStyleLbl="fgAcc1" presStyleIdx="3" presStyleCnt="4">
        <dgm:presLayoutVars>
          <dgm:chMax val="0"/>
          <dgm:chPref val="0"/>
        </dgm:presLayoutVars>
      </dgm:prSet>
      <dgm:spPr/>
    </dgm:pt>
    <dgm:pt modelId="{1EC9259E-9916-4DCE-86B2-9C6B0CCB47F6}" type="pres">
      <dgm:prSet presAssocID="{954629C1-1384-4E86-AD22-5A9D25C0E8E5}" presName="rootConnector" presStyleLbl="node4" presStyleIdx="0" presStyleCnt="0"/>
      <dgm:spPr/>
    </dgm:pt>
    <dgm:pt modelId="{29FB50AB-6A2D-48BA-909E-50E5E2811F86}" type="pres">
      <dgm:prSet presAssocID="{954629C1-1384-4E86-AD22-5A9D25C0E8E5}" presName="hierChild4" presStyleCnt="0"/>
      <dgm:spPr/>
    </dgm:pt>
    <dgm:pt modelId="{3CD33CAA-57F7-45C6-A2BD-8E7F7984E28A}" type="pres">
      <dgm:prSet presAssocID="{954629C1-1384-4E86-AD22-5A9D25C0E8E5}" presName="hierChild5" presStyleCnt="0"/>
      <dgm:spPr/>
    </dgm:pt>
    <dgm:pt modelId="{21D435E5-F1AF-4A43-86E6-B960C7942922}" type="pres">
      <dgm:prSet presAssocID="{938F39DC-FCFF-4469-8C7E-8F5DD55807E3}" presName="hierChild5" presStyleCnt="0"/>
      <dgm:spPr/>
    </dgm:pt>
    <dgm:pt modelId="{A9C071AE-360C-4255-8F6D-A5278D00403F}" type="pres">
      <dgm:prSet presAssocID="{2DAC0C1A-6DE3-4A8F-8189-CAEF01905A93}" presName="hierChild5" presStyleCnt="0"/>
      <dgm:spPr/>
    </dgm:pt>
    <dgm:pt modelId="{541F28F8-B3E6-4CE2-B088-87DF7D969BC5}" type="pres">
      <dgm:prSet presAssocID="{B640C683-D581-4A0D-AC9C-9A70AE24C2F2}" presName="hierChild3" presStyleCnt="0"/>
      <dgm:spPr/>
    </dgm:pt>
  </dgm:ptLst>
  <dgm:cxnLst>
    <dgm:cxn modelId="{0E748B21-60E9-44A4-900E-3936395E994F}" type="presOf" srcId="{05D9A725-755B-48D5-ABB6-237D628C6713}" destId="{3029DA09-B810-47D4-958E-1AD974E3341F}" srcOrd="0" destOrd="0" presId="urn:microsoft.com/office/officeart/2008/layout/NameandTitleOrganizationalChart"/>
    <dgm:cxn modelId="{35F09A33-C7AE-4D1F-B172-3E0A2782B2B8}" type="presOf" srcId="{856CB4EE-F7DE-427B-A9D1-93117BEC7E32}" destId="{E7535754-22B8-41E2-9907-3F535D09EA6B}" srcOrd="1" destOrd="0" presId="urn:microsoft.com/office/officeart/2008/layout/NameandTitleOrganizationalChart"/>
    <dgm:cxn modelId="{AD8E9A34-049F-472C-A84E-0A7CFA8A3E69}" type="presOf" srcId="{856CB4EE-F7DE-427B-A9D1-93117BEC7E32}" destId="{890FB12D-E707-4181-A337-AEC271963B2B}" srcOrd="0" destOrd="0" presId="urn:microsoft.com/office/officeart/2008/layout/NameandTitleOrganizationalChart"/>
    <dgm:cxn modelId="{B584D23D-ED84-414D-8CBD-2873EEFA7591}" type="presOf" srcId="{478DFC8C-0BD5-46A7-A619-205B276923A9}" destId="{EDE05B2C-F1FD-43B8-82D0-DA26A3CA43B7}" srcOrd="0" destOrd="0" presId="urn:microsoft.com/office/officeart/2008/layout/NameandTitleOrganizationalChart"/>
    <dgm:cxn modelId="{5E502941-8754-43E5-9E7F-74485203CEE7}" type="presOf" srcId="{DAE6EE3D-F0B6-456C-8F24-E6E324804A38}" destId="{AF2E6111-7214-4C82-89C3-8AF103AAD6A4}" srcOrd="0" destOrd="0" presId="urn:microsoft.com/office/officeart/2008/layout/NameandTitleOrganizationalChart"/>
    <dgm:cxn modelId="{845A2B64-F1B5-47EF-BA02-1C395FB66CFB}" type="presOf" srcId="{2DAC0C1A-6DE3-4A8F-8189-CAEF01905A93}" destId="{82349D42-0CD6-453A-B82E-17D32023A9F4}" srcOrd="1" destOrd="0" presId="urn:microsoft.com/office/officeart/2008/layout/NameandTitleOrganizationalChart"/>
    <dgm:cxn modelId="{D1E28F69-4F07-4339-A3F1-35F2BF4779F2}" srcId="{938F39DC-FCFF-4469-8C7E-8F5DD55807E3}" destId="{856CB4EE-F7DE-427B-A9D1-93117BEC7E32}" srcOrd="0" destOrd="0" parTransId="{229A1B9A-5D4C-459A-BDC5-7ED25FD64E9F}" sibTransId="{81B42858-32EA-41F5-946D-77A5B387D204}"/>
    <dgm:cxn modelId="{B990D24E-81E8-4DD8-B221-F7497582C2AE}" type="presOf" srcId="{304050F7-2A96-4E5E-82BC-54C62FDA9C6E}" destId="{D0FD1EBC-623B-4CD2-8A90-73E78129BE04}" srcOrd="0" destOrd="0" presId="urn:microsoft.com/office/officeart/2008/layout/NameandTitleOrganizationalChart"/>
    <dgm:cxn modelId="{5821A04F-4C80-4088-8BBD-B61A3FA4BA88}" type="presOf" srcId="{954629C1-1384-4E86-AD22-5A9D25C0E8E5}" destId="{AF6B4901-0E2B-41D9-902C-9EA382848786}" srcOrd="0" destOrd="0" presId="urn:microsoft.com/office/officeart/2008/layout/NameandTitleOrganizationalChart"/>
    <dgm:cxn modelId="{2D65C151-3730-49AA-B4FD-D1F4A7649FC9}" type="presOf" srcId="{B640C683-D581-4A0D-AC9C-9A70AE24C2F2}" destId="{F6DFB537-84C7-4621-8492-3EE13BBFB8BB}" srcOrd="0" destOrd="0" presId="urn:microsoft.com/office/officeart/2008/layout/NameandTitleOrganizationalChart"/>
    <dgm:cxn modelId="{F0FEB455-7499-499A-AFEF-C36956ED5C3E}" type="presOf" srcId="{954629C1-1384-4E86-AD22-5A9D25C0E8E5}" destId="{1EC9259E-9916-4DCE-86B2-9C6B0CCB47F6}" srcOrd="1" destOrd="0" presId="urn:microsoft.com/office/officeart/2008/layout/NameandTitleOrganizationalChart"/>
    <dgm:cxn modelId="{E30F797E-906A-4BE8-B3FA-2D327FE12B46}" srcId="{2DAC0C1A-6DE3-4A8F-8189-CAEF01905A93}" destId="{938F39DC-FCFF-4469-8C7E-8F5DD55807E3}" srcOrd="0" destOrd="0" parTransId="{304050F7-2A96-4E5E-82BC-54C62FDA9C6E}" sibTransId="{478DFC8C-0BD5-46A7-A619-205B276923A9}"/>
    <dgm:cxn modelId="{2736E28F-6BD0-43C9-8776-04704F6828F9}" type="presOf" srcId="{616279CB-0FAD-43EE-9740-95DA15CF7E10}" destId="{093269DD-62AE-430B-B2B9-03F277AF8EA0}" srcOrd="0" destOrd="0" presId="urn:microsoft.com/office/officeart/2008/layout/NameandTitleOrganizationalChart"/>
    <dgm:cxn modelId="{586B0D91-20CA-4307-A751-21239AA87FFA}" type="presOf" srcId="{938F39DC-FCFF-4469-8C7E-8F5DD55807E3}" destId="{56040F4E-DA7B-4695-9E54-982C4D2F711F}" srcOrd="0" destOrd="0" presId="urn:microsoft.com/office/officeart/2008/layout/NameandTitleOrganizationalChart"/>
    <dgm:cxn modelId="{05EBA8A1-D47E-45A1-AAC3-2BDEF2357456}" type="presOf" srcId="{938F39DC-FCFF-4469-8C7E-8F5DD55807E3}" destId="{37772B89-A10C-4BA9-9F3E-A17EB9B8972A}" srcOrd="1" destOrd="0" presId="urn:microsoft.com/office/officeart/2008/layout/NameandTitleOrganizationalChart"/>
    <dgm:cxn modelId="{C4639BA3-17EB-4468-8EC4-47B1FBB42DFF}" type="presOf" srcId="{2DAC0C1A-6DE3-4A8F-8189-CAEF01905A93}" destId="{5775492C-A94C-4AA4-AB04-789DC3E4C1C5}" srcOrd="0" destOrd="0" presId="urn:microsoft.com/office/officeart/2008/layout/NameandTitleOrganizationalChart"/>
    <dgm:cxn modelId="{F13BB4AD-BCCF-4861-9601-A941730C5084}" type="presOf" srcId="{229A1B9A-5D4C-459A-BDC5-7ED25FD64E9F}" destId="{E246E7E4-20F8-4102-BFF7-29EEE72ACBE6}" srcOrd="0" destOrd="0" presId="urn:microsoft.com/office/officeart/2008/layout/NameandTitleOrganizationalChart"/>
    <dgm:cxn modelId="{4C3BB3CB-F4B1-4A56-8B89-112E2457E203}" type="presOf" srcId="{B640C683-D581-4A0D-AC9C-9A70AE24C2F2}" destId="{335AA3CF-A41B-46D7-BA6F-F02BA307FDA6}" srcOrd="1" destOrd="0" presId="urn:microsoft.com/office/officeart/2008/layout/NameandTitleOrganizationalChart"/>
    <dgm:cxn modelId="{901000CC-1293-458D-86AC-82A2CBF6EA78}" srcId="{B640C683-D581-4A0D-AC9C-9A70AE24C2F2}" destId="{2DAC0C1A-6DE3-4A8F-8189-CAEF01905A93}" srcOrd="0" destOrd="0" parTransId="{616279CB-0FAD-43EE-9740-95DA15CF7E10}" sibTransId="{6FEBC5A3-311F-40EF-9A6F-40248DE3140A}"/>
    <dgm:cxn modelId="{1B1538CE-4B74-427F-BC55-94B0F4BF2782}" srcId="{938F39DC-FCFF-4469-8C7E-8F5DD55807E3}" destId="{954629C1-1384-4E86-AD22-5A9D25C0E8E5}" srcOrd="1" destOrd="0" parTransId="{762B57B8-54E4-4323-A427-31146FB2A69F}" sibTransId="{468E3DCA-93CA-4531-AE49-DA12E1D4A7CE}"/>
    <dgm:cxn modelId="{0F872ED5-1B32-4082-B3E6-D3AF53B9A687}" srcId="{DAE6EE3D-F0B6-456C-8F24-E6E324804A38}" destId="{B640C683-D581-4A0D-AC9C-9A70AE24C2F2}" srcOrd="0" destOrd="0" parTransId="{F23676AE-770A-4C96-BBC8-8F5C0D1DE4FF}" sibTransId="{05D9A725-755B-48D5-ABB6-237D628C6713}"/>
    <dgm:cxn modelId="{A19AA2D5-4D90-4AB1-A42F-4CD04EB1B0B6}" type="presOf" srcId="{6FEBC5A3-311F-40EF-9A6F-40248DE3140A}" destId="{D8E06242-9E56-41DB-933D-678A99AAB701}" srcOrd="0" destOrd="0" presId="urn:microsoft.com/office/officeart/2008/layout/NameandTitleOrganizationalChart"/>
    <dgm:cxn modelId="{FE5F4FD6-6835-48D4-9661-55A2ACB50CD5}" type="presOf" srcId="{81B42858-32EA-41F5-946D-77A5B387D204}" destId="{F69D4D63-E02B-48AD-9040-5BF9066969AF}" srcOrd="0" destOrd="0" presId="urn:microsoft.com/office/officeart/2008/layout/NameandTitleOrganizationalChart"/>
    <dgm:cxn modelId="{F08E64E0-89ED-41BA-BCD6-4232D5D4C2CC}" type="presOf" srcId="{762B57B8-54E4-4323-A427-31146FB2A69F}" destId="{F5EC09C6-4F07-4FFD-B634-E9924E093517}" srcOrd="0" destOrd="0" presId="urn:microsoft.com/office/officeart/2008/layout/NameandTitleOrganizationalChart"/>
    <dgm:cxn modelId="{66C498FF-C503-4A39-B4F5-77E90F3CD804}" type="presOf" srcId="{468E3DCA-93CA-4531-AE49-DA12E1D4A7CE}" destId="{2A5E322C-CB58-4B9D-BAD4-96E9C7B197C8}" srcOrd="0" destOrd="0" presId="urn:microsoft.com/office/officeart/2008/layout/NameandTitleOrganizationalChart"/>
    <dgm:cxn modelId="{4F4AA7EF-4C57-453B-8380-854E92A8A437}" type="presParOf" srcId="{AF2E6111-7214-4C82-89C3-8AF103AAD6A4}" destId="{D811C9EC-28FA-43AA-91EF-D6D9C4017624}" srcOrd="0" destOrd="0" presId="urn:microsoft.com/office/officeart/2008/layout/NameandTitleOrganizationalChart"/>
    <dgm:cxn modelId="{37E30F1A-4141-459C-AA06-280E340E06E8}" type="presParOf" srcId="{D811C9EC-28FA-43AA-91EF-D6D9C4017624}" destId="{6CE72161-A1B4-45CB-8E08-610041468D84}" srcOrd="0" destOrd="0" presId="urn:microsoft.com/office/officeart/2008/layout/NameandTitleOrganizationalChart"/>
    <dgm:cxn modelId="{0AAB1A98-EAC1-4C9A-AB89-0EF49B35141B}" type="presParOf" srcId="{6CE72161-A1B4-45CB-8E08-610041468D84}" destId="{F6DFB537-84C7-4621-8492-3EE13BBFB8BB}" srcOrd="0" destOrd="0" presId="urn:microsoft.com/office/officeart/2008/layout/NameandTitleOrganizationalChart"/>
    <dgm:cxn modelId="{B6A39FD1-07C6-483E-965B-84C74138E722}" type="presParOf" srcId="{6CE72161-A1B4-45CB-8E08-610041468D84}" destId="{3029DA09-B810-47D4-958E-1AD974E3341F}" srcOrd="1" destOrd="0" presId="urn:microsoft.com/office/officeart/2008/layout/NameandTitleOrganizationalChart"/>
    <dgm:cxn modelId="{37432F53-3272-4800-AC4A-681ADCFC3760}" type="presParOf" srcId="{6CE72161-A1B4-45CB-8E08-610041468D84}" destId="{335AA3CF-A41B-46D7-BA6F-F02BA307FDA6}" srcOrd="2" destOrd="0" presId="urn:microsoft.com/office/officeart/2008/layout/NameandTitleOrganizationalChart"/>
    <dgm:cxn modelId="{BCDA691E-61C3-49FB-82E8-EF820EB27765}" type="presParOf" srcId="{D811C9EC-28FA-43AA-91EF-D6D9C4017624}" destId="{78293E07-F38A-40A7-A45B-10ADD4F90F73}" srcOrd="1" destOrd="0" presId="urn:microsoft.com/office/officeart/2008/layout/NameandTitleOrganizationalChart"/>
    <dgm:cxn modelId="{80B7C576-5256-4E6B-95EF-54B921FBB920}" type="presParOf" srcId="{78293E07-F38A-40A7-A45B-10ADD4F90F73}" destId="{093269DD-62AE-430B-B2B9-03F277AF8EA0}" srcOrd="0" destOrd="0" presId="urn:microsoft.com/office/officeart/2008/layout/NameandTitleOrganizationalChart"/>
    <dgm:cxn modelId="{762007A3-A925-4084-8BA1-DE2EE4B004D6}" type="presParOf" srcId="{78293E07-F38A-40A7-A45B-10ADD4F90F73}" destId="{DE9D8BC7-6EDE-4717-A0EE-8CBE0F9FB1B1}" srcOrd="1" destOrd="0" presId="urn:microsoft.com/office/officeart/2008/layout/NameandTitleOrganizationalChart"/>
    <dgm:cxn modelId="{AA23E9C4-3FCD-4A65-9D75-624FAECDF595}" type="presParOf" srcId="{DE9D8BC7-6EDE-4717-A0EE-8CBE0F9FB1B1}" destId="{87D57959-8C7A-44B3-AA6C-675847EC6ED1}" srcOrd="0" destOrd="0" presId="urn:microsoft.com/office/officeart/2008/layout/NameandTitleOrganizationalChart"/>
    <dgm:cxn modelId="{1A0A7985-CA08-4D0D-A9AA-4FBC78BBB09E}" type="presParOf" srcId="{87D57959-8C7A-44B3-AA6C-675847EC6ED1}" destId="{5775492C-A94C-4AA4-AB04-789DC3E4C1C5}" srcOrd="0" destOrd="0" presId="urn:microsoft.com/office/officeart/2008/layout/NameandTitleOrganizationalChart"/>
    <dgm:cxn modelId="{A71740EE-937F-4074-A1CE-2D970E40FB4B}" type="presParOf" srcId="{87D57959-8C7A-44B3-AA6C-675847EC6ED1}" destId="{D8E06242-9E56-41DB-933D-678A99AAB701}" srcOrd="1" destOrd="0" presId="urn:microsoft.com/office/officeart/2008/layout/NameandTitleOrganizationalChart"/>
    <dgm:cxn modelId="{E929607B-10D6-4724-8A15-ED7DC77F892A}" type="presParOf" srcId="{87D57959-8C7A-44B3-AA6C-675847EC6ED1}" destId="{82349D42-0CD6-453A-B82E-17D32023A9F4}" srcOrd="2" destOrd="0" presId="urn:microsoft.com/office/officeart/2008/layout/NameandTitleOrganizationalChart"/>
    <dgm:cxn modelId="{95BC5C14-0105-4BC3-9344-6DEC4A97C59A}" type="presParOf" srcId="{DE9D8BC7-6EDE-4717-A0EE-8CBE0F9FB1B1}" destId="{8A7BB7E3-FFBE-4841-949A-79B05CC827BE}" srcOrd="1" destOrd="0" presId="urn:microsoft.com/office/officeart/2008/layout/NameandTitleOrganizationalChart"/>
    <dgm:cxn modelId="{60379084-BEC5-4596-B9D5-B17B12DA9984}" type="presParOf" srcId="{8A7BB7E3-FFBE-4841-949A-79B05CC827BE}" destId="{D0FD1EBC-623B-4CD2-8A90-73E78129BE04}" srcOrd="0" destOrd="0" presId="urn:microsoft.com/office/officeart/2008/layout/NameandTitleOrganizationalChart"/>
    <dgm:cxn modelId="{AC92DA86-8C20-412A-BC07-067F468CAF8D}" type="presParOf" srcId="{8A7BB7E3-FFBE-4841-949A-79B05CC827BE}" destId="{594C9C9F-763F-4FE6-A438-10B1B0707869}" srcOrd="1" destOrd="0" presId="urn:microsoft.com/office/officeart/2008/layout/NameandTitleOrganizationalChart"/>
    <dgm:cxn modelId="{643F24AD-9D35-4805-9326-369379F36A16}" type="presParOf" srcId="{594C9C9F-763F-4FE6-A438-10B1B0707869}" destId="{1E0B72AD-2ABA-4A88-B4DD-E866EF873F53}" srcOrd="0" destOrd="0" presId="urn:microsoft.com/office/officeart/2008/layout/NameandTitleOrganizationalChart"/>
    <dgm:cxn modelId="{DA459934-F29F-4D57-8E78-6016769C2BE2}" type="presParOf" srcId="{1E0B72AD-2ABA-4A88-B4DD-E866EF873F53}" destId="{56040F4E-DA7B-4695-9E54-982C4D2F711F}" srcOrd="0" destOrd="0" presId="urn:microsoft.com/office/officeart/2008/layout/NameandTitleOrganizationalChart"/>
    <dgm:cxn modelId="{46799AB1-B2DB-4A64-B151-912325EB5D92}" type="presParOf" srcId="{1E0B72AD-2ABA-4A88-B4DD-E866EF873F53}" destId="{EDE05B2C-F1FD-43B8-82D0-DA26A3CA43B7}" srcOrd="1" destOrd="0" presId="urn:microsoft.com/office/officeart/2008/layout/NameandTitleOrganizationalChart"/>
    <dgm:cxn modelId="{E43FABDF-8345-41E9-BDB1-016D52E20395}" type="presParOf" srcId="{1E0B72AD-2ABA-4A88-B4DD-E866EF873F53}" destId="{37772B89-A10C-4BA9-9F3E-A17EB9B8972A}" srcOrd="2" destOrd="0" presId="urn:microsoft.com/office/officeart/2008/layout/NameandTitleOrganizationalChart"/>
    <dgm:cxn modelId="{B3FA84F8-8A0D-47E7-9CFE-171A441C2465}" type="presParOf" srcId="{594C9C9F-763F-4FE6-A438-10B1B0707869}" destId="{7CB9A014-9E34-4EDF-AB10-0B886761E7E5}" srcOrd="1" destOrd="0" presId="urn:microsoft.com/office/officeart/2008/layout/NameandTitleOrganizationalChart"/>
    <dgm:cxn modelId="{13443DEC-56C8-4CBA-89E1-E6C355985BA5}" type="presParOf" srcId="{7CB9A014-9E34-4EDF-AB10-0B886761E7E5}" destId="{E246E7E4-20F8-4102-BFF7-29EEE72ACBE6}" srcOrd="0" destOrd="0" presId="urn:microsoft.com/office/officeart/2008/layout/NameandTitleOrganizationalChart"/>
    <dgm:cxn modelId="{00FDFB41-3395-41B7-B838-ED41A30CF59C}" type="presParOf" srcId="{7CB9A014-9E34-4EDF-AB10-0B886761E7E5}" destId="{509468AE-AB93-4A8C-8C6A-E245B10FC420}" srcOrd="1" destOrd="0" presId="urn:microsoft.com/office/officeart/2008/layout/NameandTitleOrganizationalChart"/>
    <dgm:cxn modelId="{AEC6F1CA-24EC-464D-A0B6-2AD6AAFB97E6}" type="presParOf" srcId="{509468AE-AB93-4A8C-8C6A-E245B10FC420}" destId="{1A8AD84A-DB19-40FE-BF29-FAF7641451C9}" srcOrd="0" destOrd="0" presId="urn:microsoft.com/office/officeart/2008/layout/NameandTitleOrganizationalChart"/>
    <dgm:cxn modelId="{0D856956-1C5A-43C9-AAFF-A92C2FE23151}" type="presParOf" srcId="{1A8AD84A-DB19-40FE-BF29-FAF7641451C9}" destId="{890FB12D-E707-4181-A337-AEC271963B2B}" srcOrd="0" destOrd="0" presId="urn:microsoft.com/office/officeart/2008/layout/NameandTitleOrganizationalChart"/>
    <dgm:cxn modelId="{D6388634-D5C1-44DD-A07A-D285451BAC72}" type="presParOf" srcId="{1A8AD84A-DB19-40FE-BF29-FAF7641451C9}" destId="{F69D4D63-E02B-48AD-9040-5BF9066969AF}" srcOrd="1" destOrd="0" presId="urn:microsoft.com/office/officeart/2008/layout/NameandTitleOrganizationalChart"/>
    <dgm:cxn modelId="{F4776EF6-0A52-4478-BC3F-73437BB14B69}" type="presParOf" srcId="{1A8AD84A-DB19-40FE-BF29-FAF7641451C9}" destId="{E7535754-22B8-41E2-9907-3F535D09EA6B}" srcOrd="2" destOrd="0" presId="urn:microsoft.com/office/officeart/2008/layout/NameandTitleOrganizationalChart"/>
    <dgm:cxn modelId="{AEBDB228-E9E4-4110-AF29-39348BD70204}" type="presParOf" srcId="{509468AE-AB93-4A8C-8C6A-E245B10FC420}" destId="{04247E40-C137-4F72-8736-44673714B489}" srcOrd="1" destOrd="0" presId="urn:microsoft.com/office/officeart/2008/layout/NameandTitleOrganizationalChart"/>
    <dgm:cxn modelId="{C8904471-856D-49AF-8D2B-4D0E7EE176E6}" type="presParOf" srcId="{509468AE-AB93-4A8C-8C6A-E245B10FC420}" destId="{27260DDF-E52F-43B4-93C8-921955B5874F}" srcOrd="2" destOrd="0" presId="urn:microsoft.com/office/officeart/2008/layout/NameandTitleOrganizationalChart"/>
    <dgm:cxn modelId="{A642E6D3-A125-4998-910D-7C93EEE7E444}" type="presParOf" srcId="{7CB9A014-9E34-4EDF-AB10-0B886761E7E5}" destId="{F5EC09C6-4F07-4FFD-B634-E9924E093517}" srcOrd="2" destOrd="0" presId="urn:microsoft.com/office/officeart/2008/layout/NameandTitleOrganizationalChart"/>
    <dgm:cxn modelId="{B79B6FB5-2BF1-435B-B1A4-30C639A7480C}" type="presParOf" srcId="{7CB9A014-9E34-4EDF-AB10-0B886761E7E5}" destId="{CBADDC62-6BBC-436B-95AA-C644546B66FC}" srcOrd="3" destOrd="0" presId="urn:microsoft.com/office/officeart/2008/layout/NameandTitleOrganizationalChart"/>
    <dgm:cxn modelId="{316A5459-09B1-452A-A125-6877C4BC3165}" type="presParOf" srcId="{CBADDC62-6BBC-436B-95AA-C644546B66FC}" destId="{EB38E6AF-2B95-4B9C-B886-55BF6BE89C84}" srcOrd="0" destOrd="0" presId="urn:microsoft.com/office/officeart/2008/layout/NameandTitleOrganizationalChart"/>
    <dgm:cxn modelId="{6A48400B-88B5-4355-8118-06C63A60248E}" type="presParOf" srcId="{EB38E6AF-2B95-4B9C-B886-55BF6BE89C84}" destId="{AF6B4901-0E2B-41D9-902C-9EA382848786}" srcOrd="0" destOrd="0" presId="urn:microsoft.com/office/officeart/2008/layout/NameandTitleOrganizationalChart"/>
    <dgm:cxn modelId="{C68E0215-FF94-4D06-AD51-6AB513ABDDCA}" type="presParOf" srcId="{EB38E6AF-2B95-4B9C-B886-55BF6BE89C84}" destId="{2A5E322C-CB58-4B9D-BAD4-96E9C7B197C8}" srcOrd="1" destOrd="0" presId="urn:microsoft.com/office/officeart/2008/layout/NameandTitleOrganizationalChart"/>
    <dgm:cxn modelId="{32BC95CF-0EB4-4D4A-BCA2-36DC73A2A650}" type="presParOf" srcId="{EB38E6AF-2B95-4B9C-B886-55BF6BE89C84}" destId="{1EC9259E-9916-4DCE-86B2-9C6B0CCB47F6}" srcOrd="2" destOrd="0" presId="urn:microsoft.com/office/officeart/2008/layout/NameandTitleOrganizationalChart"/>
    <dgm:cxn modelId="{A65CB81B-33D8-4170-8C32-7019E6038710}" type="presParOf" srcId="{CBADDC62-6BBC-436B-95AA-C644546B66FC}" destId="{29FB50AB-6A2D-48BA-909E-50E5E2811F86}" srcOrd="1" destOrd="0" presId="urn:microsoft.com/office/officeart/2008/layout/NameandTitleOrganizationalChart"/>
    <dgm:cxn modelId="{16A885FE-24F5-49EE-8531-B6A8EA30DEFF}" type="presParOf" srcId="{CBADDC62-6BBC-436B-95AA-C644546B66FC}" destId="{3CD33CAA-57F7-45C6-A2BD-8E7F7984E28A}" srcOrd="2" destOrd="0" presId="urn:microsoft.com/office/officeart/2008/layout/NameandTitleOrganizationalChart"/>
    <dgm:cxn modelId="{3FB668D3-944A-42AA-91F5-558AAE64C2BC}" type="presParOf" srcId="{594C9C9F-763F-4FE6-A438-10B1B0707869}" destId="{21D435E5-F1AF-4A43-86E6-B960C7942922}" srcOrd="2" destOrd="0" presId="urn:microsoft.com/office/officeart/2008/layout/NameandTitleOrganizationalChart"/>
    <dgm:cxn modelId="{A1ECAD89-42E7-4F06-8503-7A9790CE841D}" type="presParOf" srcId="{DE9D8BC7-6EDE-4717-A0EE-8CBE0F9FB1B1}" destId="{A9C071AE-360C-4255-8F6D-A5278D00403F}" srcOrd="2" destOrd="0" presId="urn:microsoft.com/office/officeart/2008/layout/NameandTitleOrganizationalChart"/>
    <dgm:cxn modelId="{36FD4A8E-D6BE-42A1-8EF5-D90E90575572}" type="presParOf" srcId="{D811C9EC-28FA-43AA-91EF-D6D9C4017624}" destId="{541F28F8-B3E6-4CE2-B088-87DF7D969BC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5F68A-5607-4C28-92D2-F607DAF4D3C0}">
      <dsp:nvSpPr>
        <dsp:cNvPr id="0" name=""/>
        <dsp:cNvSpPr/>
      </dsp:nvSpPr>
      <dsp:spPr>
        <a:xfrm>
          <a:off x="5915980" y="3689569"/>
          <a:ext cx="5047456" cy="450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78"/>
              </a:lnTo>
              <a:lnTo>
                <a:pt x="5047456" y="268378"/>
              </a:lnTo>
              <a:lnTo>
                <a:pt x="5047456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BF0BFB-2B16-4AD7-8ABD-05EEFCC08B9F}">
      <dsp:nvSpPr>
        <dsp:cNvPr id="0" name=""/>
        <dsp:cNvSpPr/>
      </dsp:nvSpPr>
      <dsp:spPr>
        <a:xfrm>
          <a:off x="5915980" y="3689569"/>
          <a:ext cx="3028474" cy="450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78"/>
              </a:lnTo>
              <a:lnTo>
                <a:pt x="3028474" y="268378"/>
              </a:lnTo>
              <a:lnTo>
                <a:pt x="3028474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3C70A3-3C23-4864-99FB-A1E98F2690D3}">
      <dsp:nvSpPr>
        <dsp:cNvPr id="0" name=""/>
        <dsp:cNvSpPr/>
      </dsp:nvSpPr>
      <dsp:spPr>
        <a:xfrm>
          <a:off x="5915980" y="3689569"/>
          <a:ext cx="1009491" cy="450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78"/>
              </a:lnTo>
              <a:lnTo>
                <a:pt x="1009491" y="268378"/>
              </a:lnTo>
              <a:lnTo>
                <a:pt x="1009491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DAB10F-CA6F-444E-8129-6D6E6FB5BD61}">
      <dsp:nvSpPr>
        <dsp:cNvPr id="0" name=""/>
        <dsp:cNvSpPr/>
      </dsp:nvSpPr>
      <dsp:spPr>
        <a:xfrm>
          <a:off x="4906489" y="3689569"/>
          <a:ext cx="1009491" cy="450182"/>
        </a:xfrm>
        <a:custGeom>
          <a:avLst/>
          <a:gdLst/>
          <a:ahLst/>
          <a:cxnLst/>
          <a:rect l="0" t="0" r="0" b="0"/>
          <a:pathLst>
            <a:path>
              <a:moveTo>
                <a:pt x="1009491" y="0"/>
              </a:moveTo>
              <a:lnTo>
                <a:pt x="1009491" y="268378"/>
              </a:lnTo>
              <a:lnTo>
                <a:pt x="0" y="268378"/>
              </a:lnTo>
              <a:lnTo>
                <a:pt x="0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AFB141-CC0F-40C0-97F7-47654E25352C}">
      <dsp:nvSpPr>
        <dsp:cNvPr id="0" name=""/>
        <dsp:cNvSpPr/>
      </dsp:nvSpPr>
      <dsp:spPr>
        <a:xfrm>
          <a:off x="2887506" y="3689569"/>
          <a:ext cx="3028474" cy="450182"/>
        </a:xfrm>
        <a:custGeom>
          <a:avLst/>
          <a:gdLst/>
          <a:ahLst/>
          <a:cxnLst/>
          <a:rect l="0" t="0" r="0" b="0"/>
          <a:pathLst>
            <a:path>
              <a:moveTo>
                <a:pt x="3028474" y="0"/>
              </a:moveTo>
              <a:lnTo>
                <a:pt x="3028474" y="268378"/>
              </a:lnTo>
              <a:lnTo>
                <a:pt x="0" y="268378"/>
              </a:lnTo>
              <a:lnTo>
                <a:pt x="0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7D45F8-2555-4614-AB33-B4223B751AB4}">
      <dsp:nvSpPr>
        <dsp:cNvPr id="0" name=""/>
        <dsp:cNvSpPr/>
      </dsp:nvSpPr>
      <dsp:spPr>
        <a:xfrm>
          <a:off x="868523" y="3689569"/>
          <a:ext cx="5047456" cy="450182"/>
        </a:xfrm>
        <a:custGeom>
          <a:avLst/>
          <a:gdLst/>
          <a:ahLst/>
          <a:cxnLst/>
          <a:rect l="0" t="0" r="0" b="0"/>
          <a:pathLst>
            <a:path>
              <a:moveTo>
                <a:pt x="5047456" y="0"/>
              </a:moveTo>
              <a:lnTo>
                <a:pt x="5047456" y="268378"/>
              </a:lnTo>
              <a:lnTo>
                <a:pt x="0" y="268378"/>
              </a:lnTo>
              <a:lnTo>
                <a:pt x="0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5870260" y="2460223"/>
          <a:ext cx="91440" cy="4501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018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5163538" y="1681061"/>
          <a:ext cx="1504885" cy="7791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09949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Board of Directors</a:t>
          </a:r>
        </a:p>
      </dsp:txBody>
      <dsp:txXfrm>
        <a:off x="5163538" y="1681061"/>
        <a:ext cx="1504885" cy="779162"/>
      </dsp:txXfrm>
    </dsp:sp>
    <dsp:sp modelId="{3029DA09-B810-47D4-958E-1AD974E3341F}">
      <dsp:nvSpPr>
        <dsp:cNvPr id="0" name=""/>
        <dsp:cNvSpPr/>
      </dsp:nvSpPr>
      <dsp:spPr>
        <a:xfrm>
          <a:off x="5464515" y="2287076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5464515" y="2287076"/>
        <a:ext cx="1354396" cy="259720"/>
      </dsp:txXfrm>
    </dsp:sp>
    <dsp:sp modelId="{5775492C-A94C-4AA4-AB04-789DC3E4C1C5}">
      <dsp:nvSpPr>
        <dsp:cNvPr id="0" name=""/>
        <dsp:cNvSpPr/>
      </dsp:nvSpPr>
      <dsp:spPr>
        <a:xfrm>
          <a:off x="5163538" y="2910406"/>
          <a:ext cx="1504885" cy="7791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09949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President &amp; CEO (Melvin Burks)</a:t>
          </a:r>
        </a:p>
      </dsp:txBody>
      <dsp:txXfrm>
        <a:off x="5163538" y="2910406"/>
        <a:ext cx="1504885" cy="779162"/>
      </dsp:txXfrm>
    </dsp:sp>
    <dsp:sp modelId="{D8E06242-9E56-41DB-933D-678A99AAB701}">
      <dsp:nvSpPr>
        <dsp:cNvPr id="0" name=""/>
        <dsp:cNvSpPr/>
      </dsp:nvSpPr>
      <dsp:spPr>
        <a:xfrm>
          <a:off x="5464515" y="3516422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5464515" y="3516422"/>
        <a:ext cx="1354396" cy="259720"/>
      </dsp:txXfrm>
    </dsp:sp>
    <dsp:sp modelId="{FD21F576-0F12-409D-8E38-A96F85EC1B62}">
      <dsp:nvSpPr>
        <dsp:cNvPr id="0" name=""/>
        <dsp:cNvSpPr/>
      </dsp:nvSpPr>
      <dsp:spPr>
        <a:xfrm>
          <a:off x="116081" y="4139752"/>
          <a:ext cx="1504885" cy="779162"/>
        </a:xfrm>
        <a:prstGeom prst="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09949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Chief of Staff (Angel Fisher)</a:t>
          </a:r>
        </a:p>
      </dsp:txBody>
      <dsp:txXfrm>
        <a:off x="116081" y="4139752"/>
        <a:ext cx="1504885" cy="779162"/>
      </dsp:txXfrm>
    </dsp:sp>
    <dsp:sp modelId="{F23E455D-47C0-44A3-B516-18441995F160}">
      <dsp:nvSpPr>
        <dsp:cNvPr id="0" name=""/>
        <dsp:cNvSpPr/>
      </dsp:nvSpPr>
      <dsp:spPr>
        <a:xfrm>
          <a:off x="417058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17058" y="4745767"/>
        <a:ext cx="1354396" cy="259720"/>
      </dsp:txXfrm>
    </dsp:sp>
    <dsp:sp modelId="{FBEAC21D-3D4D-4A58-B3C8-AC8F152A88AA}">
      <dsp:nvSpPr>
        <dsp:cNvPr id="0" name=""/>
        <dsp:cNvSpPr/>
      </dsp:nvSpPr>
      <dsp:spPr>
        <a:xfrm>
          <a:off x="2135064" y="4139752"/>
          <a:ext cx="1504885" cy="779162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09949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Chief Fiscal Officer (Tracie Session)</a:t>
          </a:r>
        </a:p>
      </dsp:txBody>
      <dsp:txXfrm>
        <a:off x="2135064" y="4139752"/>
        <a:ext cx="1504885" cy="779162"/>
      </dsp:txXfrm>
    </dsp:sp>
    <dsp:sp modelId="{98CE3F9F-6B90-4B8A-9D54-1F9EA306FDA2}">
      <dsp:nvSpPr>
        <dsp:cNvPr id="0" name=""/>
        <dsp:cNvSpPr/>
      </dsp:nvSpPr>
      <dsp:spPr>
        <a:xfrm>
          <a:off x="2436041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2436041" y="4745767"/>
        <a:ext cx="1354396" cy="259720"/>
      </dsp:txXfrm>
    </dsp:sp>
    <dsp:sp modelId="{602F91FC-C7BD-4C9B-8D37-1629DF6DB054}">
      <dsp:nvSpPr>
        <dsp:cNvPr id="0" name=""/>
        <dsp:cNvSpPr/>
      </dsp:nvSpPr>
      <dsp:spPr>
        <a:xfrm>
          <a:off x="4154046" y="4139752"/>
          <a:ext cx="1504885" cy="779162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09949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Chief Clinical Officer (Mark Collins)</a:t>
          </a:r>
        </a:p>
      </dsp:txBody>
      <dsp:txXfrm>
        <a:off x="4154046" y="4139752"/>
        <a:ext cx="1504885" cy="779162"/>
      </dsp:txXfrm>
    </dsp:sp>
    <dsp:sp modelId="{6CD14027-29BC-47E4-8666-922E7086312D}">
      <dsp:nvSpPr>
        <dsp:cNvPr id="0" name=""/>
        <dsp:cNvSpPr/>
      </dsp:nvSpPr>
      <dsp:spPr>
        <a:xfrm>
          <a:off x="4455023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455023" y="4745767"/>
        <a:ext cx="1354396" cy="259720"/>
      </dsp:txXfrm>
    </dsp:sp>
    <dsp:sp modelId="{5A5EF2C1-83A9-4E51-9DD8-B2E9D17F5DA1}">
      <dsp:nvSpPr>
        <dsp:cNvPr id="0" name=""/>
        <dsp:cNvSpPr/>
      </dsp:nvSpPr>
      <dsp:spPr>
        <a:xfrm>
          <a:off x="6173029" y="4139752"/>
          <a:ext cx="1504885" cy="779162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09949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Chief Development Officer (Margie </a:t>
          </a:r>
          <a:r>
            <a:rPr lang="en-US" sz="1500" kern="1200" err="1"/>
            <a:t>Anshutz</a:t>
          </a:r>
          <a:r>
            <a:rPr lang="en-US" sz="1500" kern="1200"/>
            <a:t>)</a:t>
          </a:r>
        </a:p>
      </dsp:txBody>
      <dsp:txXfrm>
        <a:off x="6173029" y="4139752"/>
        <a:ext cx="1504885" cy="779162"/>
      </dsp:txXfrm>
    </dsp:sp>
    <dsp:sp modelId="{10D76A58-5C6B-4039-86C2-B4CA1B92B653}">
      <dsp:nvSpPr>
        <dsp:cNvPr id="0" name=""/>
        <dsp:cNvSpPr/>
      </dsp:nvSpPr>
      <dsp:spPr>
        <a:xfrm>
          <a:off x="6474006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6474006" y="4745767"/>
        <a:ext cx="1354396" cy="259720"/>
      </dsp:txXfrm>
    </dsp:sp>
    <dsp:sp modelId="{1B4125B4-08F5-4852-9680-4046D0F15D55}">
      <dsp:nvSpPr>
        <dsp:cNvPr id="0" name=""/>
        <dsp:cNvSpPr/>
      </dsp:nvSpPr>
      <dsp:spPr>
        <a:xfrm>
          <a:off x="8192012" y="4139752"/>
          <a:ext cx="1504885" cy="779162"/>
        </a:xfrm>
        <a:prstGeom prst="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09949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Chief of Crisis Diversion (Natasha Newcomb)</a:t>
          </a:r>
        </a:p>
      </dsp:txBody>
      <dsp:txXfrm>
        <a:off x="8192012" y="4139752"/>
        <a:ext cx="1504885" cy="779162"/>
      </dsp:txXfrm>
    </dsp:sp>
    <dsp:sp modelId="{F69037B8-FD5C-4C04-B43E-5B59C3ECD59A}">
      <dsp:nvSpPr>
        <dsp:cNvPr id="0" name=""/>
        <dsp:cNvSpPr/>
      </dsp:nvSpPr>
      <dsp:spPr>
        <a:xfrm>
          <a:off x="8492989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8492989" y="4745767"/>
        <a:ext cx="1354396" cy="259720"/>
      </dsp:txXfrm>
    </dsp:sp>
    <dsp:sp modelId="{C915F240-68CA-410D-9928-D569293BF3D2}">
      <dsp:nvSpPr>
        <dsp:cNvPr id="0" name=""/>
        <dsp:cNvSpPr/>
      </dsp:nvSpPr>
      <dsp:spPr>
        <a:xfrm>
          <a:off x="10210995" y="4139752"/>
          <a:ext cx="1504885" cy="77916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09949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Chief of Utility Services (Meghan Creech)</a:t>
          </a:r>
        </a:p>
      </dsp:txBody>
      <dsp:txXfrm>
        <a:off x="10210995" y="4139752"/>
        <a:ext cx="1504885" cy="779162"/>
      </dsp:txXfrm>
    </dsp:sp>
    <dsp:sp modelId="{743F1656-3535-4539-BDDE-416430C416AB}">
      <dsp:nvSpPr>
        <dsp:cNvPr id="0" name=""/>
        <dsp:cNvSpPr/>
      </dsp:nvSpPr>
      <dsp:spPr>
        <a:xfrm>
          <a:off x="10511972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10511972" y="4745767"/>
        <a:ext cx="1354396" cy="25972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DF081-BA76-47B2-9AC0-3A1CE1C8BE86}">
      <dsp:nvSpPr>
        <dsp:cNvPr id="0" name=""/>
        <dsp:cNvSpPr/>
      </dsp:nvSpPr>
      <dsp:spPr>
        <a:xfrm>
          <a:off x="10999186" y="3500515"/>
          <a:ext cx="458375" cy="204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61"/>
              </a:lnTo>
              <a:lnTo>
                <a:pt x="458375" y="121861"/>
              </a:lnTo>
              <a:lnTo>
                <a:pt x="458375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2A7160-9F98-4CDA-96AC-99841E1F92A8}">
      <dsp:nvSpPr>
        <dsp:cNvPr id="0" name=""/>
        <dsp:cNvSpPr/>
      </dsp:nvSpPr>
      <dsp:spPr>
        <a:xfrm>
          <a:off x="10540811" y="3500515"/>
          <a:ext cx="458375" cy="204412"/>
        </a:xfrm>
        <a:custGeom>
          <a:avLst/>
          <a:gdLst/>
          <a:ahLst/>
          <a:cxnLst/>
          <a:rect l="0" t="0" r="0" b="0"/>
          <a:pathLst>
            <a:path>
              <a:moveTo>
                <a:pt x="458375" y="0"/>
              </a:moveTo>
              <a:lnTo>
                <a:pt x="458375" y="121861"/>
              </a:lnTo>
              <a:lnTo>
                <a:pt x="0" y="121861"/>
              </a:lnTo>
              <a:lnTo>
                <a:pt x="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145DB2-13A9-447A-AC18-B93483B9861F}">
      <dsp:nvSpPr>
        <dsp:cNvPr id="0" name=""/>
        <dsp:cNvSpPr/>
      </dsp:nvSpPr>
      <dsp:spPr>
        <a:xfrm>
          <a:off x="7332184" y="2942311"/>
          <a:ext cx="3667001" cy="204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61"/>
              </a:lnTo>
              <a:lnTo>
                <a:pt x="3667001" y="121861"/>
              </a:lnTo>
              <a:lnTo>
                <a:pt x="3667001" y="20441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B06BAB-6F4B-420B-9F23-3599AA89E1B5}">
      <dsp:nvSpPr>
        <dsp:cNvPr id="0" name=""/>
        <dsp:cNvSpPr/>
      </dsp:nvSpPr>
      <dsp:spPr>
        <a:xfrm>
          <a:off x="7332184" y="2942311"/>
          <a:ext cx="1375125" cy="204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61"/>
              </a:lnTo>
              <a:lnTo>
                <a:pt x="1375125" y="121861"/>
              </a:lnTo>
              <a:lnTo>
                <a:pt x="1375125" y="20441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FCD3FF-A040-4427-8E3D-9566D5967FDC}">
      <dsp:nvSpPr>
        <dsp:cNvPr id="0" name=""/>
        <dsp:cNvSpPr/>
      </dsp:nvSpPr>
      <dsp:spPr>
        <a:xfrm>
          <a:off x="7790559" y="3500515"/>
          <a:ext cx="1833500" cy="204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61"/>
              </a:lnTo>
              <a:lnTo>
                <a:pt x="1833500" y="121861"/>
              </a:lnTo>
              <a:lnTo>
                <a:pt x="183350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37A290-64F3-4CE6-BF13-7AAC4AB652A5}">
      <dsp:nvSpPr>
        <dsp:cNvPr id="0" name=""/>
        <dsp:cNvSpPr/>
      </dsp:nvSpPr>
      <dsp:spPr>
        <a:xfrm>
          <a:off x="7790559" y="3500515"/>
          <a:ext cx="916750" cy="204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61"/>
              </a:lnTo>
              <a:lnTo>
                <a:pt x="916750" y="121861"/>
              </a:lnTo>
              <a:lnTo>
                <a:pt x="91675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E6EF5A-AD6A-418A-958A-F01D8F3E4709}">
      <dsp:nvSpPr>
        <dsp:cNvPr id="0" name=""/>
        <dsp:cNvSpPr/>
      </dsp:nvSpPr>
      <dsp:spPr>
        <a:xfrm>
          <a:off x="7744839" y="3500515"/>
          <a:ext cx="91440" cy="2044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81F28-5D71-46BC-A937-4476BB5AA016}">
      <dsp:nvSpPr>
        <dsp:cNvPr id="0" name=""/>
        <dsp:cNvSpPr/>
      </dsp:nvSpPr>
      <dsp:spPr>
        <a:xfrm>
          <a:off x="6873809" y="3500515"/>
          <a:ext cx="916750" cy="204412"/>
        </a:xfrm>
        <a:custGeom>
          <a:avLst/>
          <a:gdLst/>
          <a:ahLst/>
          <a:cxnLst/>
          <a:rect l="0" t="0" r="0" b="0"/>
          <a:pathLst>
            <a:path>
              <a:moveTo>
                <a:pt x="916750" y="0"/>
              </a:moveTo>
              <a:lnTo>
                <a:pt x="916750" y="121861"/>
              </a:lnTo>
              <a:lnTo>
                <a:pt x="0" y="121861"/>
              </a:lnTo>
              <a:lnTo>
                <a:pt x="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760747-0611-4682-AE90-D4887AFEC03C}">
      <dsp:nvSpPr>
        <dsp:cNvPr id="0" name=""/>
        <dsp:cNvSpPr/>
      </dsp:nvSpPr>
      <dsp:spPr>
        <a:xfrm>
          <a:off x="5957059" y="3500515"/>
          <a:ext cx="1833500" cy="204412"/>
        </a:xfrm>
        <a:custGeom>
          <a:avLst/>
          <a:gdLst/>
          <a:ahLst/>
          <a:cxnLst/>
          <a:rect l="0" t="0" r="0" b="0"/>
          <a:pathLst>
            <a:path>
              <a:moveTo>
                <a:pt x="1833500" y="0"/>
              </a:moveTo>
              <a:lnTo>
                <a:pt x="1833500" y="121861"/>
              </a:lnTo>
              <a:lnTo>
                <a:pt x="0" y="121861"/>
              </a:lnTo>
              <a:lnTo>
                <a:pt x="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12E14B-3AA1-4E21-A4C8-64BA31AF9B6E}">
      <dsp:nvSpPr>
        <dsp:cNvPr id="0" name=""/>
        <dsp:cNvSpPr/>
      </dsp:nvSpPr>
      <dsp:spPr>
        <a:xfrm>
          <a:off x="7332184" y="2942311"/>
          <a:ext cx="458375" cy="204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61"/>
              </a:lnTo>
              <a:lnTo>
                <a:pt x="458375" y="121861"/>
              </a:lnTo>
              <a:lnTo>
                <a:pt x="458375" y="20441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B7601-ACF9-4E9A-BEA5-0CA2D105728C}">
      <dsp:nvSpPr>
        <dsp:cNvPr id="0" name=""/>
        <dsp:cNvSpPr/>
      </dsp:nvSpPr>
      <dsp:spPr>
        <a:xfrm>
          <a:off x="4994588" y="4058718"/>
          <a:ext cx="91440" cy="2044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ACE898-9E22-48F7-BB8F-6748A3C2CF44}">
      <dsp:nvSpPr>
        <dsp:cNvPr id="0" name=""/>
        <dsp:cNvSpPr/>
      </dsp:nvSpPr>
      <dsp:spPr>
        <a:xfrm>
          <a:off x="3453450" y="3507003"/>
          <a:ext cx="1586857" cy="197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372"/>
              </a:lnTo>
              <a:lnTo>
                <a:pt x="1586857" y="115372"/>
              </a:lnTo>
              <a:lnTo>
                <a:pt x="1586857" y="19792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D260EE-93BB-46A7-80DF-B286F8B3A752}">
      <dsp:nvSpPr>
        <dsp:cNvPr id="0" name=""/>
        <dsp:cNvSpPr/>
      </dsp:nvSpPr>
      <dsp:spPr>
        <a:xfrm>
          <a:off x="2290057" y="4058718"/>
          <a:ext cx="1833500" cy="204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61"/>
              </a:lnTo>
              <a:lnTo>
                <a:pt x="1833500" y="121861"/>
              </a:lnTo>
              <a:lnTo>
                <a:pt x="183350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3A8304-15BC-43B3-A7F8-FD52D0B5B774}">
      <dsp:nvSpPr>
        <dsp:cNvPr id="0" name=""/>
        <dsp:cNvSpPr/>
      </dsp:nvSpPr>
      <dsp:spPr>
        <a:xfrm>
          <a:off x="2290057" y="4058718"/>
          <a:ext cx="916750" cy="204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61"/>
              </a:lnTo>
              <a:lnTo>
                <a:pt x="916750" y="121861"/>
              </a:lnTo>
              <a:lnTo>
                <a:pt x="91675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BAD4C7-DF5F-418E-B26C-E9B5491050FE}">
      <dsp:nvSpPr>
        <dsp:cNvPr id="0" name=""/>
        <dsp:cNvSpPr/>
      </dsp:nvSpPr>
      <dsp:spPr>
        <a:xfrm>
          <a:off x="2244337" y="4058718"/>
          <a:ext cx="91440" cy="2044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A534E7-C96E-4FCC-98D6-3A2448A2B07B}">
      <dsp:nvSpPr>
        <dsp:cNvPr id="0" name=""/>
        <dsp:cNvSpPr/>
      </dsp:nvSpPr>
      <dsp:spPr>
        <a:xfrm>
          <a:off x="1373307" y="4058718"/>
          <a:ext cx="916750" cy="204412"/>
        </a:xfrm>
        <a:custGeom>
          <a:avLst/>
          <a:gdLst/>
          <a:ahLst/>
          <a:cxnLst/>
          <a:rect l="0" t="0" r="0" b="0"/>
          <a:pathLst>
            <a:path>
              <a:moveTo>
                <a:pt x="916750" y="0"/>
              </a:moveTo>
              <a:lnTo>
                <a:pt x="916750" y="121861"/>
              </a:lnTo>
              <a:lnTo>
                <a:pt x="0" y="121861"/>
              </a:lnTo>
              <a:lnTo>
                <a:pt x="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E9D0F5-12B9-495E-8D33-C8F58C484A2B}">
      <dsp:nvSpPr>
        <dsp:cNvPr id="0" name=""/>
        <dsp:cNvSpPr/>
      </dsp:nvSpPr>
      <dsp:spPr>
        <a:xfrm>
          <a:off x="456556" y="4058718"/>
          <a:ext cx="1833500" cy="204412"/>
        </a:xfrm>
        <a:custGeom>
          <a:avLst/>
          <a:gdLst/>
          <a:ahLst/>
          <a:cxnLst/>
          <a:rect l="0" t="0" r="0" b="0"/>
          <a:pathLst>
            <a:path>
              <a:moveTo>
                <a:pt x="1833500" y="0"/>
              </a:moveTo>
              <a:lnTo>
                <a:pt x="1833500" y="121861"/>
              </a:lnTo>
              <a:lnTo>
                <a:pt x="0" y="121861"/>
              </a:lnTo>
              <a:lnTo>
                <a:pt x="0" y="2044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186D9-0067-4C10-ACA9-BBEC6173D986}">
      <dsp:nvSpPr>
        <dsp:cNvPr id="0" name=""/>
        <dsp:cNvSpPr/>
      </dsp:nvSpPr>
      <dsp:spPr>
        <a:xfrm>
          <a:off x="2290057" y="3507003"/>
          <a:ext cx="1163393" cy="197923"/>
        </a:xfrm>
        <a:custGeom>
          <a:avLst/>
          <a:gdLst/>
          <a:ahLst/>
          <a:cxnLst/>
          <a:rect l="0" t="0" r="0" b="0"/>
          <a:pathLst>
            <a:path>
              <a:moveTo>
                <a:pt x="1163393" y="0"/>
              </a:moveTo>
              <a:lnTo>
                <a:pt x="1163393" y="115372"/>
              </a:lnTo>
              <a:lnTo>
                <a:pt x="0" y="115372"/>
              </a:lnTo>
              <a:lnTo>
                <a:pt x="0" y="19792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3B96F1-2B22-4658-B69B-7E53784BA8E4}">
      <dsp:nvSpPr>
        <dsp:cNvPr id="0" name=""/>
        <dsp:cNvSpPr/>
      </dsp:nvSpPr>
      <dsp:spPr>
        <a:xfrm>
          <a:off x="3453450" y="2942311"/>
          <a:ext cx="3878733" cy="210901"/>
        </a:xfrm>
        <a:custGeom>
          <a:avLst/>
          <a:gdLst/>
          <a:ahLst/>
          <a:cxnLst/>
          <a:rect l="0" t="0" r="0" b="0"/>
          <a:pathLst>
            <a:path>
              <a:moveTo>
                <a:pt x="3878733" y="0"/>
              </a:moveTo>
              <a:lnTo>
                <a:pt x="3878733" y="128349"/>
              </a:lnTo>
              <a:lnTo>
                <a:pt x="0" y="128349"/>
              </a:lnTo>
              <a:lnTo>
                <a:pt x="0" y="21090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D1EBC-623B-4CD2-8A90-73E78129BE04}">
      <dsp:nvSpPr>
        <dsp:cNvPr id="0" name=""/>
        <dsp:cNvSpPr/>
      </dsp:nvSpPr>
      <dsp:spPr>
        <a:xfrm>
          <a:off x="7286464" y="2384108"/>
          <a:ext cx="91440" cy="2044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441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6990526" y="2030317"/>
          <a:ext cx="683316" cy="35379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President &amp; CEO</a:t>
          </a:r>
          <a:br>
            <a:rPr lang="en-US" sz="500" kern="1200"/>
          </a:br>
          <a:r>
            <a:rPr lang="en-US" sz="500" kern="1200"/>
            <a:t>(Melvin Burks)</a:t>
          </a:r>
        </a:p>
      </dsp:txBody>
      <dsp:txXfrm>
        <a:off x="6990526" y="2030317"/>
        <a:ext cx="683316" cy="353790"/>
      </dsp:txXfrm>
    </dsp:sp>
    <dsp:sp modelId="{3029DA09-B810-47D4-958E-1AD974E3341F}">
      <dsp:nvSpPr>
        <dsp:cNvPr id="0" name=""/>
        <dsp:cNvSpPr/>
      </dsp:nvSpPr>
      <dsp:spPr>
        <a:xfrm>
          <a:off x="7127189" y="2305488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7127189" y="2305488"/>
        <a:ext cx="614984" cy="117930"/>
      </dsp:txXfrm>
    </dsp:sp>
    <dsp:sp modelId="{56040F4E-DA7B-4695-9E54-982C4D2F711F}">
      <dsp:nvSpPr>
        <dsp:cNvPr id="0" name=""/>
        <dsp:cNvSpPr/>
      </dsp:nvSpPr>
      <dsp:spPr>
        <a:xfrm>
          <a:off x="6990526" y="2588521"/>
          <a:ext cx="683316" cy="35379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Chief of Crisis Diversion</a:t>
          </a:r>
          <a:br>
            <a:rPr lang="en-US" sz="500" kern="1200" dirty="0"/>
          </a:br>
          <a:r>
            <a:rPr lang="en-US" sz="500" kern="1200" dirty="0"/>
            <a:t>(Natasha Newcomb)</a:t>
          </a:r>
        </a:p>
      </dsp:txBody>
      <dsp:txXfrm>
        <a:off x="6990526" y="2588521"/>
        <a:ext cx="683316" cy="353790"/>
      </dsp:txXfrm>
    </dsp:sp>
    <dsp:sp modelId="{EDE05B2C-F1FD-43B8-82D0-DA26A3CA43B7}">
      <dsp:nvSpPr>
        <dsp:cNvPr id="0" name=""/>
        <dsp:cNvSpPr/>
      </dsp:nvSpPr>
      <dsp:spPr>
        <a:xfrm>
          <a:off x="7127189" y="2863691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7127189" y="2863691"/>
        <a:ext cx="614984" cy="117930"/>
      </dsp:txXfrm>
    </dsp:sp>
    <dsp:sp modelId="{64AAACF8-A0EB-4553-A885-88562DDCBABB}">
      <dsp:nvSpPr>
        <dsp:cNvPr id="0" name=""/>
        <dsp:cNvSpPr/>
      </dsp:nvSpPr>
      <dsp:spPr>
        <a:xfrm>
          <a:off x="3111792" y="3153213"/>
          <a:ext cx="683316" cy="353790"/>
        </a:xfrm>
        <a:prstGeom prst="rect">
          <a:avLst/>
        </a:prstGeom>
        <a:solidFill>
          <a:schemeClr val="accent5">
            <a:hueOff val="-522836"/>
            <a:satOff val="2095"/>
            <a:lumOff val="4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Director of Crisis Diversion</a:t>
          </a:r>
          <a:br>
            <a:rPr lang="en-US" sz="500" kern="1200"/>
          </a:br>
          <a:r>
            <a:rPr lang="en-US" sz="500" kern="1200"/>
            <a:t>(Lesli Bose)</a:t>
          </a:r>
        </a:p>
      </dsp:txBody>
      <dsp:txXfrm>
        <a:off x="3111792" y="3153213"/>
        <a:ext cx="683316" cy="353790"/>
      </dsp:txXfrm>
    </dsp:sp>
    <dsp:sp modelId="{A67B5D2F-44A9-44C3-B911-10D0FDCE63D4}">
      <dsp:nvSpPr>
        <dsp:cNvPr id="0" name=""/>
        <dsp:cNvSpPr/>
      </dsp:nvSpPr>
      <dsp:spPr>
        <a:xfrm>
          <a:off x="3281713" y="3432313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22836"/>
              <a:satOff val="2095"/>
              <a:lumOff val="4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3281713" y="3432313"/>
        <a:ext cx="614984" cy="117930"/>
      </dsp:txXfrm>
    </dsp:sp>
    <dsp:sp modelId="{67EED747-522B-41CE-8FD4-114A85FB28F5}">
      <dsp:nvSpPr>
        <dsp:cNvPr id="0" name=""/>
        <dsp:cNvSpPr/>
      </dsp:nvSpPr>
      <dsp:spPr>
        <a:xfrm>
          <a:off x="1948399" y="3704927"/>
          <a:ext cx="683316" cy="353790"/>
        </a:xfrm>
        <a:prstGeom prst="rect">
          <a:avLst/>
        </a:prstGeom>
        <a:solidFill>
          <a:schemeClr val="accent5">
            <a:hueOff val="-1045671"/>
            <a:satOff val="4191"/>
            <a:lumOff val="9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Manager of Crisis Diversion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(Amber Sebastian)</a:t>
          </a:r>
        </a:p>
      </dsp:txBody>
      <dsp:txXfrm>
        <a:off x="1948399" y="3704927"/>
        <a:ext cx="683316" cy="353790"/>
      </dsp:txXfrm>
    </dsp:sp>
    <dsp:sp modelId="{955B7455-ECD9-466F-AA01-E13B210B207D}">
      <dsp:nvSpPr>
        <dsp:cNvPr id="0" name=""/>
        <dsp:cNvSpPr/>
      </dsp:nvSpPr>
      <dsp:spPr>
        <a:xfrm>
          <a:off x="2085062" y="3980098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045671"/>
              <a:satOff val="4191"/>
              <a:lumOff val="9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085062" y="3980098"/>
        <a:ext cx="614984" cy="117930"/>
      </dsp:txXfrm>
    </dsp:sp>
    <dsp:sp modelId="{F574254A-E947-4517-B90D-E6782C4D47DC}">
      <dsp:nvSpPr>
        <dsp:cNvPr id="0" name=""/>
        <dsp:cNvSpPr/>
      </dsp:nvSpPr>
      <dsp:spPr>
        <a:xfrm>
          <a:off x="114898" y="4263131"/>
          <a:ext cx="683316" cy="353790"/>
        </a:xfrm>
        <a:prstGeom prst="rect">
          <a:avLst/>
        </a:prstGeom>
        <a:solidFill>
          <a:schemeClr val="accent5">
            <a:hueOff val="-1568507"/>
            <a:satOff val="6286"/>
            <a:lumOff val="13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RN (2)</a:t>
          </a:r>
        </a:p>
      </dsp:txBody>
      <dsp:txXfrm>
        <a:off x="114898" y="4263131"/>
        <a:ext cx="683316" cy="353790"/>
      </dsp:txXfrm>
    </dsp:sp>
    <dsp:sp modelId="{AF671232-2790-4E80-91A7-DF3839C04018}">
      <dsp:nvSpPr>
        <dsp:cNvPr id="0" name=""/>
        <dsp:cNvSpPr/>
      </dsp:nvSpPr>
      <dsp:spPr>
        <a:xfrm>
          <a:off x="251562" y="4538302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568507"/>
              <a:satOff val="6286"/>
              <a:lumOff val="13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51562" y="4538302"/>
        <a:ext cx="614984" cy="117930"/>
      </dsp:txXfrm>
    </dsp:sp>
    <dsp:sp modelId="{F8C53D53-5054-4CCB-9C11-3CDFA8CC0C4F}">
      <dsp:nvSpPr>
        <dsp:cNvPr id="0" name=""/>
        <dsp:cNvSpPr/>
      </dsp:nvSpPr>
      <dsp:spPr>
        <a:xfrm>
          <a:off x="1031649" y="4263131"/>
          <a:ext cx="683316" cy="353790"/>
        </a:xfrm>
        <a:prstGeom prst="rect">
          <a:avLst/>
        </a:prstGeom>
        <a:solidFill>
          <a:schemeClr val="accent5">
            <a:hueOff val="-2091342"/>
            <a:satOff val="8381"/>
            <a:lumOff val="18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LPN (1)</a:t>
          </a:r>
        </a:p>
      </dsp:txBody>
      <dsp:txXfrm>
        <a:off x="1031649" y="4263131"/>
        <a:ext cx="683316" cy="353790"/>
      </dsp:txXfrm>
    </dsp:sp>
    <dsp:sp modelId="{7A2B41CA-7425-4013-895E-3FFD2BD0EFAB}">
      <dsp:nvSpPr>
        <dsp:cNvPr id="0" name=""/>
        <dsp:cNvSpPr/>
      </dsp:nvSpPr>
      <dsp:spPr>
        <a:xfrm>
          <a:off x="1168312" y="4538302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091342"/>
              <a:satOff val="8381"/>
              <a:lumOff val="18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168312" y="4538302"/>
        <a:ext cx="614984" cy="117930"/>
      </dsp:txXfrm>
    </dsp:sp>
    <dsp:sp modelId="{C9D8FBF9-3202-409C-9626-AF50A5780881}">
      <dsp:nvSpPr>
        <dsp:cNvPr id="0" name=""/>
        <dsp:cNvSpPr/>
      </dsp:nvSpPr>
      <dsp:spPr>
        <a:xfrm>
          <a:off x="1948399" y="4263131"/>
          <a:ext cx="683316" cy="353790"/>
        </a:xfrm>
        <a:prstGeom prst="rect">
          <a:avLst/>
        </a:prstGeom>
        <a:solidFill>
          <a:schemeClr val="accent5">
            <a:hueOff val="-2614178"/>
            <a:satOff val="10477"/>
            <a:lumOff val="22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CMA</a:t>
          </a:r>
        </a:p>
      </dsp:txBody>
      <dsp:txXfrm>
        <a:off x="1948399" y="4263131"/>
        <a:ext cx="683316" cy="353790"/>
      </dsp:txXfrm>
    </dsp:sp>
    <dsp:sp modelId="{2D458C89-CE48-4535-AFCE-B0F8F9D509B7}">
      <dsp:nvSpPr>
        <dsp:cNvPr id="0" name=""/>
        <dsp:cNvSpPr/>
      </dsp:nvSpPr>
      <dsp:spPr>
        <a:xfrm>
          <a:off x="2085062" y="4538302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614178"/>
              <a:satOff val="10477"/>
              <a:lumOff val="22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085062" y="4538302"/>
        <a:ext cx="614984" cy="117930"/>
      </dsp:txXfrm>
    </dsp:sp>
    <dsp:sp modelId="{2EFFB144-6A80-4D27-A75D-244FAAE5107D}">
      <dsp:nvSpPr>
        <dsp:cNvPr id="0" name=""/>
        <dsp:cNvSpPr/>
      </dsp:nvSpPr>
      <dsp:spPr>
        <a:xfrm>
          <a:off x="2865149" y="4263131"/>
          <a:ext cx="683316" cy="353790"/>
        </a:xfrm>
        <a:prstGeom prst="rect">
          <a:avLst/>
        </a:prstGeom>
        <a:solidFill>
          <a:schemeClr val="accent5">
            <a:hueOff val="-3137013"/>
            <a:satOff val="12572"/>
            <a:lumOff val="27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Therapist On Call (2)</a:t>
          </a:r>
        </a:p>
      </dsp:txBody>
      <dsp:txXfrm>
        <a:off x="2865149" y="4263131"/>
        <a:ext cx="683316" cy="353790"/>
      </dsp:txXfrm>
    </dsp:sp>
    <dsp:sp modelId="{E658FE12-DE68-430E-BE0A-DA4BC739F7C7}">
      <dsp:nvSpPr>
        <dsp:cNvPr id="0" name=""/>
        <dsp:cNvSpPr/>
      </dsp:nvSpPr>
      <dsp:spPr>
        <a:xfrm>
          <a:off x="3001813" y="4538302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137013"/>
              <a:satOff val="12572"/>
              <a:lumOff val="272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3001813" y="4538302"/>
        <a:ext cx="614984" cy="117930"/>
      </dsp:txXfrm>
    </dsp:sp>
    <dsp:sp modelId="{41D56763-44BE-46A9-A57E-02AF17FDC8EB}">
      <dsp:nvSpPr>
        <dsp:cNvPr id="0" name=""/>
        <dsp:cNvSpPr/>
      </dsp:nvSpPr>
      <dsp:spPr>
        <a:xfrm>
          <a:off x="3781900" y="4263131"/>
          <a:ext cx="683316" cy="353790"/>
        </a:xfrm>
        <a:prstGeom prst="rect">
          <a:avLst/>
        </a:prstGeom>
        <a:solidFill>
          <a:schemeClr val="accent5">
            <a:hueOff val="-3659849"/>
            <a:satOff val="14667"/>
            <a:lumOff val="31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Crisis Diversion Specialist (2)</a:t>
          </a:r>
        </a:p>
      </dsp:txBody>
      <dsp:txXfrm>
        <a:off x="3781900" y="4263131"/>
        <a:ext cx="683316" cy="353790"/>
      </dsp:txXfrm>
    </dsp:sp>
    <dsp:sp modelId="{917008E1-3E0A-4821-8E5F-275991D36514}">
      <dsp:nvSpPr>
        <dsp:cNvPr id="0" name=""/>
        <dsp:cNvSpPr/>
      </dsp:nvSpPr>
      <dsp:spPr>
        <a:xfrm>
          <a:off x="3918563" y="4538302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59849"/>
              <a:satOff val="14667"/>
              <a:lumOff val="31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3918563" y="4538302"/>
        <a:ext cx="614984" cy="117930"/>
      </dsp:txXfrm>
    </dsp:sp>
    <dsp:sp modelId="{0C9CA8F5-920F-4FDB-9412-F34067BB03AF}">
      <dsp:nvSpPr>
        <dsp:cNvPr id="0" name=""/>
        <dsp:cNvSpPr/>
      </dsp:nvSpPr>
      <dsp:spPr>
        <a:xfrm>
          <a:off x="4698650" y="3704927"/>
          <a:ext cx="683316" cy="353790"/>
        </a:xfrm>
        <a:prstGeom prst="rect">
          <a:avLst/>
        </a:prstGeom>
        <a:solidFill>
          <a:schemeClr val="accent5">
            <a:hueOff val="-4182685"/>
            <a:satOff val="16763"/>
            <a:lumOff val="36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Manager of Crisis Diversion (Dickie Rollins)</a:t>
          </a:r>
        </a:p>
      </dsp:txBody>
      <dsp:txXfrm>
        <a:off x="4698650" y="3704927"/>
        <a:ext cx="683316" cy="353790"/>
      </dsp:txXfrm>
    </dsp:sp>
    <dsp:sp modelId="{1BC563F1-FF44-49E4-BECE-EB4D995C134F}">
      <dsp:nvSpPr>
        <dsp:cNvPr id="0" name=""/>
        <dsp:cNvSpPr/>
      </dsp:nvSpPr>
      <dsp:spPr>
        <a:xfrm>
          <a:off x="4835313" y="3980098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182685"/>
              <a:satOff val="16763"/>
              <a:lumOff val="363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835313" y="3980098"/>
        <a:ext cx="614984" cy="117930"/>
      </dsp:txXfrm>
    </dsp:sp>
    <dsp:sp modelId="{B32741F9-704E-4BCC-B7D2-8C46142EF930}">
      <dsp:nvSpPr>
        <dsp:cNvPr id="0" name=""/>
        <dsp:cNvSpPr/>
      </dsp:nvSpPr>
      <dsp:spPr>
        <a:xfrm>
          <a:off x="4698650" y="4263131"/>
          <a:ext cx="683316" cy="353790"/>
        </a:xfrm>
        <a:prstGeom prst="rect">
          <a:avLst/>
        </a:prstGeom>
        <a:solidFill>
          <a:schemeClr val="accent5">
            <a:hueOff val="-4705520"/>
            <a:satOff val="18858"/>
            <a:lumOff val="40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Crisis Diversion Specialist (5)</a:t>
          </a:r>
        </a:p>
      </dsp:txBody>
      <dsp:txXfrm>
        <a:off x="4698650" y="4263131"/>
        <a:ext cx="683316" cy="353790"/>
      </dsp:txXfrm>
    </dsp:sp>
    <dsp:sp modelId="{8535C62A-AACB-4379-9E4D-4C3343FCFF55}">
      <dsp:nvSpPr>
        <dsp:cNvPr id="0" name=""/>
        <dsp:cNvSpPr/>
      </dsp:nvSpPr>
      <dsp:spPr>
        <a:xfrm>
          <a:off x="4835313" y="4538302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705520"/>
              <a:satOff val="18858"/>
              <a:lumOff val="408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835313" y="4538302"/>
        <a:ext cx="614984" cy="117930"/>
      </dsp:txXfrm>
    </dsp:sp>
    <dsp:sp modelId="{DBEA2A6F-A913-4954-B709-96031FF538C6}">
      <dsp:nvSpPr>
        <dsp:cNvPr id="0" name=""/>
        <dsp:cNvSpPr/>
      </dsp:nvSpPr>
      <dsp:spPr>
        <a:xfrm>
          <a:off x="7448901" y="3146724"/>
          <a:ext cx="683316" cy="353790"/>
        </a:xfrm>
        <a:prstGeom prst="rect">
          <a:avLst/>
        </a:prstGeom>
        <a:solidFill>
          <a:schemeClr val="accent5">
            <a:hueOff val="-5228356"/>
            <a:satOff val="20953"/>
            <a:lumOff val="45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IPU Supervisor</a:t>
          </a:r>
          <a:br>
            <a:rPr lang="en-US" sz="500" kern="1200"/>
          </a:br>
          <a:r>
            <a:rPr lang="en-US" sz="500" kern="1200"/>
            <a:t>(Open)</a:t>
          </a:r>
        </a:p>
      </dsp:txBody>
      <dsp:txXfrm>
        <a:off x="7448901" y="3146724"/>
        <a:ext cx="683316" cy="353790"/>
      </dsp:txXfrm>
    </dsp:sp>
    <dsp:sp modelId="{565D3560-C94C-4FEE-A125-579DA57CE160}">
      <dsp:nvSpPr>
        <dsp:cNvPr id="0" name=""/>
        <dsp:cNvSpPr/>
      </dsp:nvSpPr>
      <dsp:spPr>
        <a:xfrm>
          <a:off x="7585565" y="3421895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228356"/>
              <a:satOff val="20953"/>
              <a:lumOff val="45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7585565" y="3421895"/>
        <a:ext cx="614984" cy="117930"/>
      </dsp:txXfrm>
    </dsp:sp>
    <dsp:sp modelId="{65645477-4F20-40B0-90E5-B7A92AC68917}">
      <dsp:nvSpPr>
        <dsp:cNvPr id="0" name=""/>
        <dsp:cNvSpPr/>
      </dsp:nvSpPr>
      <dsp:spPr>
        <a:xfrm>
          <a:off x="5615401" y="3704927"/>
          <a:ext cx="683316" cy="353790"/>
        </a:xfrm>
        <a:prstGeom prst="rect">
          <a:avLst/>
        </a:prstGeom>
        <a:solidFill>
          <a:schemeClr val="accent5">
            <a:hueOff val="-5751192"/>
            <a:satOff val="23048"/>
            <a:lumOff val="49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MHT (19)</a:t>
          </a:r>
        </a:p>
      </dsp:txBody>
      <dsp:txXfrm>
        <a:off x="5615401" y="3704927"/>
        <a:ext cx="683316" cy="353790"/>
      </dsp:txXfrm>
    </dsp:sp>
    <dsp:sp modelId="{BA0AD9CB-B23C-417F-B214-19730998F493}">
      <dsp:nvSpPr>
        <dsp:cNvPr id="0" name=""/>
        <dsp:cNvSpPr/>
      </dsp:nvSpPr>
      <dsp:spPr>
        <a:xfrm>
          <a:off x="5752064" y="3980098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751192"/>
              <a:satOff val="23048"/>
              <a:lumOff val="49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5752064" y="3980098"/>
        <a:ext cx="614984" cy="117930"/>
      </dsp:txXfrm>
    </dsp:sp>
    <dsp:sp modelId="{F816CF69-9602-4C8F-B074-C91F57D9379C}">
      <dsp:nvSpPr>
        <dsp:cNvPr id="0" name=""/>
        <dsp:cNvSpPr/>
      </dsp:nvSpPr>
      <dsp:spPr>
        <a:xfrm>
          <a:off x="6532151" y="3704927"/>
          <a:ext cx="683316" cy="353790"/>
        </a:xfrm>
        <a:prstGeom prst="rect">
          <a:avLst/>
        </a:prstGeom>
        <a:solidFill>
          <a:schemeClr val="accent5">
            <a:hueOff val="-6274027"/>
            <a:satOff val="25144"/>
            <a:lumOff val="54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Care Manager I</a:t>
          </a:r>
        </a:p>
      </dsp:txBody>
      <dsp:txXfrm>
        <a:off x="6532151" y="3704927"/>
        <a:ext cx="683316" cy="353790"/>
      </dsp:txXfrm>
    </dsp:sp>
    <dsp:sp modelId="{19B89ACB-B0B3-4B16-87E3-144A316C08D3}">
      <dsp:nvSpPr>
        <dsp:cNvPr id="0" name=""/>
        <dsp:cNvSpPr/>
      </dsp:nvSpPr>
      <dsp:spPr>
        <a:xfrm>
          <a:off x="6668814" y="3980098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274027"/>
              <a:satOff val="25144"/>
              <a:lumOff val="544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6668814" y="3980098"/>
        <a:ext cx="614984" cy="117930"/>
      </dsp:txXfrm>
    </dsp:sp>
    <dsp:sp modelId="{9215A1EB-ED93-4B06-A93F-21625A6A51A9}">
      <dsp:nvSpPr>
        <dsp:cNvPr id="0" name=""/>
        <dsp:cNvSpPr/>
      </dsp:nvSpPr>
      <dsp:spPr>
        <a:xfrm>
          <a:off x="7448901" y="3704927"/>
          <a:ext cx="683316" cy="353790"/>
        </a:xfrm>
        <a:prstGeom prst="rect">
          <a:avLst/>
        </a:prstGeom>
        <a:solidFill>
          <a:schemeClr val="accent5">
            <a:hueOff val="-6796863"/>
            <a:satOff val="27239"/>
            <a:lumOff val="59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Care Manager III</a:t>
          </a:r>
          <a:br>
            <a:rPr lang="en-US" sz="500" kern="1200"/>
          </a:br>
          <a:r>
            <a:rPr lang="en-US" sz="500" kern="1200"/>
            <a:t>(Carolyn Brooks)</a:t>
          </a:r>
        </a:p>
      </dsp:txBody>
      <dsp:txXfrm>
        <a:off x="7448901" y="3704927"/>
        <a:ext cx="683316" cy="353790"/>
      </dsp:txXfrm>
    </dsp:sp>
    <dsp:sp modelId="{C6CB4E30-7C10-41E8-83B1-921106D663D4}">
      <dsp:nvSpPr>
        <dsp:cNvPr id="0" name=""/>
        <dsp:cNvSpPr/>
      </dsp:nvSpPr>
      <dsp:spPr>
        <a:xfrm>
          <a:off x="7585565" y="3980098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96863"/>
              <a:satOff val="27239"/>
              <a:lumOff val="590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7585565" y="3980098"/>
        <a:ext cx="614984" cy="117930"/>
      </dsp:txXfrm>
    </dsp:sp>
    <dsp:sp modelId="{34D19856-B89E-43A9-965B-2E659C72FDA7}">
      <dsp:nvSpPr>
        <dsp:cNvPr id="0" name=""/>
        <dsp:cNvSpPr/>
      </dsp:nvSpPr>
      <dsp:spPr>
        <a:xfrm>
          <a:off x="8365652" y="3704927"/>
          <a:ext cx="683316" cy="353790"/>
        </a:xfrm>
        <a:prstGeom prst="rect">
          <a:avLst/>
        </a:prstGeom>
        <a:solidFill>
          <a:schemeClr val="accent5">
            <a:hueOff val="-7319698"/>
            <a:satOff val="29334"/>
            <a:lumOff val="63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Therapist, Recreation</a:t>
          </a:r>
          <a:br>
            <a:rPr lang="en-US" sz="500" kern="1200"/>
          </a:br>
          <a:r>
            <a:rPr lang="en-US" sz="500" kern="1200"/>
            <a:t>(Lisa Burch)</a:t>
          </a:r>
        </a:p>
      </dsp:txBody>
      <dsp:txXfrm>
        <a:off x="8365652" y="3704927"/>
        <a:ext cx="683316" cy="353790"/>
      </dsp:txXfrm>
    </dsp:sp>
    <dsp:sp modelId="{7A4E628E-B194-47A7-BF44-AA0E3B57AA29}">
      <dsp:nvSpPr>
        <dsp:cNvPr id="0" name=""/>
        <dsp:cNvSpPr/>
      </dsp:nvSpPr>
      <dsp:spPr>
        <a:xfrm>
          <a:off x="8502315" y="3980098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19698"/>
              <a:satOff val="29334"/>
              <a:lumOff val="635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8502315" y="3980098"/>
        <a:ext cx="614984" cy="117930"/>
      </dsp:txXfrm>
    </dsp:sp>
    <dsp:sp modelId="{028C7355-7B63-4E75-A33B-A1BADB957A64}">
      <dsp:nvSpPr>
        <dsp:cNvPr id="0" name=""/>
        <dsp:cNvSpPr/>
      </dsp:nvSpPr>
      <dsp:spPr>
        <a:xfrm>
          <a:off x="9282402" y="3704927"/>
          <a:ext cx="683316" cy="353790"/>
        </a:xfrm>
        <a:prstGeom prst="rect">
          <a:avLst/>
        </a:prstGeom>
        <a:solidFill>
          <a:schemeClr val="accent5">
            <a:hueOff val="-7842534"/>
            <a:satOff val="31430"/>
            <a:lumOff val="68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Counselor</a:t>
          </a:r>
          <a:br>
            <a:rPr lang="en-US" sz="500" kern="1200"/>
          </a:br>
          <a:r>
            <a:rPr lang="en-US" sz="500" kern="1200"/>
            <a:t>(Nancy Dinkel)</a:t>
          </a:r>
        </a:p>
      </dsp:txBody>
      <dsp:txXfrm>
        <a:off x="9282402" y="3704927"/>
        <a:ext cx="683316" cy="353790"/>
      </dsp:txXfrm>
    </dsp:sp>
    <dsp:sp modelId="{EF0E72DB-00D9-4435-A7F5-C0ACEB33A629}">
      <dsp:nvSpPr>
        <dsp:cNvPr id="0" name=""/>
        <dsp:cNvSpPr/>
      </dsp:nvSpPr>
      <dsp:spPr>
        <a:xfrm>
          <a:off x="9419065" y="3980098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842534"/>
              <a:satOff val="31430"/>
              <a:lumOff val="68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9419065" y="3980098"/>
        <a:ext cx="614984" cy="117930"/>
      </dsp:txXfrm>
    </dsp:sp>
    <dsp:sp modelId="{306FB3DC-297F-4D57-BDA7-6259906395DB}">
      <dsp:nvSpPr>
        <dsp:cNvPr id="0" name=""/>
        <dsp:cNvSpPr/>
      </dsp:nvSpPr>
      <dsp:spPr>
        <a:xfrm>
          <a:off x="8365652" y="3146724"/>
          <a:ext cx="683316" cy="353790"/>
        </a:xfrm>
        <a:prstGeom prst="rect">
          <a:avLst/>
        </a:prstGeom>
        <a:solidFill>
          <a:schemeClr val="accent5">
            <a:hueOff val="-8365369"/>
            <a:satOff val="33525"/>
            <a:lumOff val="726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Executive Director of Patient Care</a:t>
          </a:r>
          <a:br>
            <a:rPr lang="en-US" sz="500" kern="1200"/>
          </a:br>
          <a:r>
            <a:rPr lang="en-US" sz="500" kern="1200"/>
            <a:t>(Mary Beth Dougherty)</a:t>
          </a:r>
        </a:p>
      </dsp:txBody>
      <dsp:txXfrm>
        <a:off x="8365652" y="3146724"/>
        <a:ext cx="683316" cy="353790"/>
      </dsp:txXfrm>
    </dsp:sp>
    <dsp:sp modelId="{FF9F2340-0544-4059-AD3F-739DB15937FC}">
      <dsp:nvSpPr>
        <dsp:cNvPr id="0" name=""/>
        <dsp:cNvSpPr/>
      </dsp:nvSpPr>
      <dsp:spPr>
        <a:xfrm>
          <a:off x="8502315" y="3421895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365369"/>
              <a:satOff val="33525"/>
              <a:lumOff val="72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8502315" y="3421895"/>
        <a:ext cx="614984" cy="117930"/>
      </dsp:txXfrm>
    </dsp:sp>
    <dsp:sp modelId="{CB1FD508-BADD-4F32-8ED0-64700EFF120C}">
      <dsp:nvSpPr>
        <dsp:cNvPr id="0" name=""/>
        <dsp:cNvSpPr/>
      </dsp:nvSpPr>
      <dsp:spPr>
        <a:xfrm>
          <a:off x="10657528" y="3146724"/>
          <a:ext cx="683316" cy="353790"/>
        </a:xfrm>
        <a:prstGeom prst="rect">
          <a:avLst/>
        </a:prstGeom>
        <a:solidFill>
          <a:schemeClr val="accent5">
            <a:hueOff val="-8888205"/>
            <a:satOff val="35620"/>
            <a:lumOff val="772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Executive Director of Nursing (Kimberley Crawford)</a:t>
          </a:r>
        </a:p>
      </dsp:txBody>
      <dsp:txXfrm>
        <a:off x="10657528" y="3146724"/>
        <a:ext cx="683316" cy="353790"/>
      </dsp:txXfrm>
    </dsp:sp>
    <dsp:sp modelId="{EE4B7E75-1C23-4A9D-AE54-12928C794109}">
      <dsp:nvSpPr>
        <dsp:cNvPr id="0" name=""/>
        <dsp:cNvSpPr/>
      </dsp:nvSpPr>
      <dsp:spPr>
        <a:xfrm>
          <a:off x="10794191" y="3421895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888205"/>
              <a:satOff val="35620"/>
              <a:lumOff val="772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0794191" y="3421895"/>
        <a:ext cx="614984" cy="117930"/>
      </dsp:txXfrm>
    </dsp:sp>
    <dsp:sp modelId="{4341F109-B785-4EE3-BF7A-2A1BC638FF79}">
      <dsp:nvSpPr>
        <dsp:cNvPr id="0" name=""/>
        <dsp:cNvSpPr/>
      </dsp:nvSpPr>
      <dsp:spPr>
        <a:xfrm>
          <a:off x="10199152" y="3704927"/>
          <a:ext cx="683316" cy="353790"/>
        </a:xfrm>
        <a:prstGeom prst="rect">
          <a:avLst/>
        </a:prstGeom>
        <a:solidFill>
          <a:schemeClr val="accent5">
            <a:hueOff val="-9411041"/>
            <a:satOff val="37716"/>
            <a:lumOff val="81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Script Services</a:t>
          </a:r>
        </a:p>
      </dsp:txBody>
      <dsp:txXfrm>
        <a:off x="10199152" y="3704927"/>
        <a:ext cx="683316" cy="353790"/>
      </dsp:txXfrm>
    </dsp:sp>
    <dsp:sp modelId="{97179A81-E74F-4C9B-A5AF-AE211C7143BB}">
      <dsp:nvSpPr>
        <dsp:cNvPr id="0" name=""/>
        <dsp:cNvSpPr/>
      </dsp:nvSpPr>
      <dsp:spPr>
        <a:xfrm>
          <a:off x="10335816" y="3980098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411041"/>
              <a:satOff val="37716"/>
              <a:lumOff val="817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0335816" y="3980098"/>
        <a:ext cx="614984" cy="117930"/>
      </dsp:txXfrm>
    </dsp:sp>
    <dsp:sp modelId="{7BC972DD-38B3-4697-8FFC-99B0A239ADBF}">
      <dsp:nvSpPr>
        <dsp:cNvPr id="0" name=""/>
        <dsp:cNvSpPr/>
      </dsp:nvSpPr>
      <dsp:spPr>
        <a:xfrm>
          <a:off x="11115903" y="3704927"/>
          <a:ext cx="683316" cy="35379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49924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IPU Nurses</a:t>
          </a:r>
        </a:p>
      </dsp:txBody>
      <dsp:txXfrm>
        <a:off x="11115903" y="3704927"/>
        <a:ext cx="683316" cy="353790"/>
      </dsp:txXfrm>
    </dsp:sp>
    <dsp:sp modelId="{F06E2A3E-2A8D-4A19-8D0A-99A02B05E7D3}">
      <dsp:nvSpPr>
        <dsp:cNvPr id="0" name=""/>
        <dsp:cNvSpPr/>
      </dsp:nvSpPr>
      <dsp:spPr>
        <a:xfrm>
          <a:off x="11252566" y="3980098"/>
          <a:ext cx="614984" cy="1179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1252566" y="3980098"/>
        <a:ext cx="614984" cy="11793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40DE05-2DA6-4B1F-B4E6-B1D2ABF894BB}">
      <dsp:nvSpPr>
        <dsp:cNvPr id="0" name=""/>
        <dsp:cNvSpPr/>
      </dsp:nvSpPr>
      <dsp:spPr>
        <a:xfrm>
          <a:off x="5900486" y="3760876"/>
          <a:ext cx="4869436" cy="542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640"/>
              </a:lnTo>
              <a:lnTo>
                <a:pt x="4869436" y="323640"/>
              </a:lnTo>
              <a:lnTo>
                <a:pt x="4869436" y="54288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4E0721-30AE-49ED-A94A-6D87D7EBDAA6}">
      <dsp:nvSpPr>
        <dsp:cNvPr id="0" name=""/>
        <dsp:cNvSpPr/>
      </dsp:nvSpPr>
      <dsp:spPr>
        <a:xfrm>
          <a:off x="5900486" y="3760876"/>
          <a:ext cx="2434718" cy="542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640"/>
              </a:lnTo>
              <a:lnTo>
                <a:pt x="2434718" y="323640"/>
              </a:lnTo>
              <a:lnTo>
                <a:pt x="2434718" y="54288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041B63-C848-42EA-AC3A-41B1C46F1D83}">
      <dsp:nvSpPr>
        <dsp:cNvPr id="0" name=""/>
        <dsp:cNvSpPr/>
      </dsp:nvSpPr>
      <dsp:spPr>
        <a:xfrm>
          <a:off x="5854766" y="3760876"/>
          <a:ext cx="91440" cy="5428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288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51CEC2-A432-4A67-AA62-2E5B29746901}">
      <dsp:nvSpPr>
        <dsp:cNvPr id="0" name=""/>
        <dsp:cNvSpPr/>
      </dsp:nvSpPr>
      <dsp:spPr>
        <a:xfrm>
          <a:off x="3465768" y="3760876"/>
          <a:ext cx="2434718" cy="542881"/>
        </a:xfrm>
        <a:custGeom>
          <a:avLst/>
          <a:gdLst/>
          <a:ahLst/>
          <a:cxnLst/>
          <a:rect l="0" t="0" r="0" b="0"/>
          <a:pathLst>
            <a:path>
              <a:moveTo>
                <a:pt x="2434718" y="0"/>
              </a:moveTo>
              <a:lnTo>
                <a:pt x="2434718" y="323640"/>
              </a:lnTo>
              <a:lnTo>
                <a:pt x="0" y="323640"/>
              </a:lnTo>
              <a:lnTo>
                <a:pt x="0" y="54288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0BC6E2-522C-4567-893E-4000934C7A3C}">
      <dsp:nvSpPr>
        <dsp:cNvPr id="0" name=""/>
        <dsp:cNvSpPr/>
      </dsp:nvSpPr>
      <dsp:spPr>
        <a:xfrm>
          <a:off x="1031050" y="3760876"/>
          <a:ext cx="4869436" cy="542881"/>
        </a:xfrm>
        <a:custGeom>
          <a:avLst/>
          <a:gdLst/>
          <a:ahLst/>
          <a:cxnLst/>
          <a:rect l="0" t="0" r="0" b="0"/>
          <a:pathLst>
            <a:path>
              <a:moveTo>
                <a:pt x="4869436" y="0"/>
              </a:moveTo>
              <a:lnTo>
                <a:pt x="4869436" y="323640"/>
              </a:lnTo>
              <a:lnTo>
                <a:pt x="0" y="323640"/>
              </a:lnTo>
              <a:lnTo>
                <a:pt x="0" y="54288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5854766" y="2278391"/>
          <a:ext cx="91440" cy="5428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288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4993106" y="1338788"/>
          <a:ext cx="1814761" cy="93960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32588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President &amp; CEO</a:t>
          </a:r>
          <a:br>
            <a:rPr lang="en-US" sz="1500" kern="1200"/>
          </a:br>
          <a:r>
            <a:rPr lang="en-US" sz="1500" kern="1200"/>
            <a:t>(Melvin Burks)</a:t>
          </a:r>
        </a:p>
      </dsp:txBody>
      <dsp:txXfrm>
        <a:off x="4993106" y="1338788"/>
        <a:ext cx="1814761" cy="939602"/>
      </dsp:txXfrm>
    </dsp:sp>
    <dsp:sp modelId="{3029DA09-B810-47D4-958E-1AD974E3341F}">
      <dsp:nvSpPr>
        <dsp:cNvPr id="0" name=""/>
        <dsp:cNvSpPr/>
      </dsp:nvSpPr>
      <dsp:spPr>
        <a:xfrm>
          <a:off x="5356058" y="2069591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5356058" y="2069591"/>
        <a:ext cx="1633284" cy="313200"/>
      </dsp:txXfrm>
    </dsp:sp>
    <dsp:sp modelId="{5775492C-A94C-4AA4-AB04-789DC3E4C1C5}">
      <dsp:nvSpPr>
        <dsp:cNvPr id="0" name=""/>
        <dsp:cNvSpPr/>
      </dsp:nvSpPr>
      <dsp:spPr>
        <a:xfrm>
          <a:off x="4993106" y="2821273"/>
          <a:ext cx="1814761" cy="93960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32588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Chief of Staff</a:t>
          </a:r>
          <a:br>
            <a:rPr lang="en-US" sz="1500" kern="1200"/>
          </a:br>
          <a:r>
            <a:rPr lang="en-US" sz="1500" kern="1200"/>
            <a:t>(Angel Fisher)</a:t>
          </a:r>
        </a:p>
      </dsp:txBody>
      <dsp:txXfrm>
        <a:off x="4993106" y="2821273"/>
        <a:ext cx="1814761" cy="939602"/>
      </dsp:txXfrm>
    </dsp:sp>
    <dsp:sp modelId="{D8E06242-9E56-41DB-933D-678A99AAB701}">
      <dsp:nvSpPr>
        <dsp:cNvPr id="0" name=""/>
        <dsp:cNvSpPr/>
      </dsp:nvSpPr>
      <dsp:spPr>
        <a:xfrm>
          <a:off x="5356058" y="3552075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5356058" y="3552075"/>
        <a:ext cx="1633284" cy="313200"/>
      </dsp:txXfrm>
    </dsp:sp>
    <dsp:sp modelId="{F249BE48-F074-44F1-B0A0-D8F74281B5D7}">
      <dsp:nvSpPr>
        <dsp:cNvPr id="0" name=""/>
        <dsp:cNvSpPr/>
      </dsp:nvSpPr>
      <dsp:spPr>
        <a:xfrm>
          <a:off x="123669" y="4303757"/>
          <a:ext cx="1814761" cy="939602"/>
        </a:xfrm>
        <a:prstGeom prst="rect">
          <a:avLst/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32588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Executive Coordinator</a:t>
          </a:r>
          <a:br>
            <a:rPr lang="en-US" sz="1500" kern="1200"/>
          </a:br>
          <a:r>
            <a:rPr lang="en-US" sz="1500" kern="1200"/>
            <a:t>(Torre Anderson)</a:t>
          </a:r>
        </a:p>
      </dsp:txBody>
      <dsp:txXfrm>
        <a:off x="123669" y="4303757"/>
        <a:ext cx="1814761" cy="939602"/>
      </dsp:txXfrm>
    </dsp:sp>
    <dsp:sp modelId="{3E151960-E65D-4999-9B03-1F8DF08318E1}">
      <dsp:nvSpPr>
        <dsp:cNvPr id="0" name=""/>
        <dsp:cNvSpPr/>
      </dsp:nvSpPr>
      <dsp:spPr>
        <a:xfrm>
          <a:off x="486621" y="5034560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86621" y="5034560"/>
        <a:ext cx="1633284" cy="313200"/>
      </dsp:txXfrm>
    </dsp:sp>
    <dsp:sp modelId="{047EFDDA-F35F-4CA4-B5B5-8BE6AE4A46AB}">
      <dsp:nvSpPr>
        <dsp:cNvPr id="0" name=""/>
        <dsp:cNvSpPr/>
      </dsp:nvSpPr>
      <dsp:spPr>
        <a:xfrm>
          <a:off x="2558388" y="4303757"/>
          <a:ext cx="1814761" cy="939602"/>
        </a:xfrm>
        <a:prstGeom prst="rect">
          <a:avLst/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32588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Executive Coordinator of Medical Services</a:t>
          </a:r>
          <a:br>
            <a:rPr lang="en-US" sz="1500" kern="1200"/>
          </a:br>
          <a:r>
            <a:rPr lang="en-US" sz="1500" kern="1200"/>
            <a:t>(</a:t>
          </a:r>
          <a:r>
            <a:rPr lang="en-US" sz="1500" kern="1200" err="1"/>
            <a:t>Devitta</a:t>
          </a:r>
          <a:r>
            <a:rPr lang="en-US" sz="1500" kern="1200"/>
            <a:t> Edwards)</a:t>
          </a:r>
        </a:p>
      </dsp:txBody>
      <dsp:txXfrm>
        <a:off x="2558388" y="4303757"/>
        <a:ext cx="1814761" cy="939602"/>
      </dsp:txXfrm>
    </dsp:sp>
    <dsp:sp modelId="{C0F4213B-9FB4-43BA-9A92-C9286A90AE24}">
      <dsp:nvSpPr>
        <dsp:cNvPr id="0" name=""/>
        <dsp:cNvSpPr/>
      </dsp:nvSpPr>
      <dsp:spPr>
        <a:xfrm>
          <a:off x="2921340" y="5034560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2921340" y="5034560"/>
        <a:ext cx="1633284" cy="313200"/>
      </dsp:txXfrm>
    </dsp:sp>
    <dsp:sp modelId="{B908E2EA-7780-457D-A33E-088095EE2709}">
      <dsp:nvSpPr>
        <dsp:cNvPr id="0" name=""/>
        <dsp:cNvSpPr/>
      </dsp:nvSpPr>
      <dsp:spPr>
        <a:xfrm>
          <a:off x="4993106" y="4303757"/>
          <a:ext cx="1814761" cy="939602"/>
        </a:xfrm>
        <a:prstGeom prst="rect">
          <a:avLst/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32588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Assistant Executive Coordinator</a:t>
          </a:r>
          <a:br>
            <a:rPr lang="en-US" sz="1500" kern="1200"/>
          </a:br>
          <a:r>
            <a:rPr lang="en-US" sz="1500" kern="1200"/>
            <a:t>(Melissa Hutchens)</a:t>
          </a:r>
        </a:p>
      </dsp:txBody>
      <dsp:txXfrm>
        <a:off x="4993106" y="4303757"/>
        <a:ext cx="1814761" cy="939602"/>
      </dsp:txXfrm>
    </dsp:sp>
    <dsp:sp modelId="{0258E9B0-0A89-410C-87C8-65E24B034D8C}">
      <dsp:nvSpPr>
        <dsp:cNvPr id="0" name=""/>
        <dsp:cNvSpPr/>
      </dsp:nvSpPr>
      <dsp:spPr>
        <a:xfrm>
          <a:off x="5356058" y="5034560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5356058" y="5034560"/>
        <a:ext cx="1633284" cy="313200"/>
      </dsp:txXfrm>
    </dsp:sp>
    <dsp:sp modelId="{B7951D23-AF34-4895-9615-E35F79760C02}">
      <dsp:nvSpPr>
        <dsp:cNvPr id="0" name=""/>
        <dsp:cNvSpPr/>
      </dsp:nvSpPr>
      <dsp:spPr>
        <a:xfrm>
          <a:off x="7427824" y="4303757"/>
          <a:ext cx="1814761" cy="939602"/>
        </a:xfrm>
        <a:prstGeom prst="rect">
          <a:avLst/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32588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Executive Coordinator of Clinical Services</a:t>
          </a:r>
          <a:br>
            <a:rPr lang="en-US" sz="1500" kern="1200"/>
          </a:br>
          <a:r>
            <a:rPr lang="en-US" sz="1500" kern="1200"/>
            <a:t>(Amber Barnhill)</a:t>
          </a:r>
        </a:p>
      </dsp:txBody>
      <dsp:txXfrm>
        <a:off x="7427824" y="4303757"/>
        <a:ext cx="1814761" cy="939602"/>
      </dsp:txXfrm>
    </dsp:sp>
    <dsp:sp modelId="{D1C71500-E9E0-4DBF-B599-7F852C391093}">
      <dsp:nvSpPr>
        <dsp:cNvPr id="0" name=""/>
        <dsp:cNvSpPr/>
      </dsp:nvSpPr>
      <dsp:spPr>
        <a:xfrm>
          <a:off x="7790777" y="5034560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7790777" y="5034560"/>
        <a:ext cx="1633284" cy="313200"/>
      </dsp:txXfrm>
    </dsp:sp>
    <dsp:sp modelId="{CA805258-C942-450D-A9EE-67F9A8A3A127}">
      <dsp:nvSpPr>
        <dsp:cNvPr id="0" name=""/>
        <dsp:cNvSpPr/>
      </dsp:nvSpPr>
      <dsp:spPr>
        <a:xfrm>
          <a:off x="9862543" y="4303757"/>
          <a:ext cx="1814761" cy="93960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32588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Office Supervisor Coordinator</a:t>
          </a:r>
        </a:p>
      </dsp:txBody>
      <dsp:txXfrm>
        <a:off x="9862543" y="4303757"/>
        <a:ext cx="1814761" cy="939602"/>
      </dsp:txXfrm>
    </dsp:sp>
    <dsp:sp modelId="{A404894D-1323-4275-9CD4-72D569A8D3A1}">
      <dsp:nvSpPr>
        <dsp:cNvPr id="0" name=""/>
        <dsp:cNvSpPr/>
      </dsp:nvSpPr>
      <dsp:spPr>
        <a:xfrm>
          <a:off x="10225495" y="5034560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0225495" y="5034560"/>
        <a:ext cx="1633284" cy="3132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FDC917-C56B-4361-8518-BEBB587684D7}">
      <dsp:nvSpPr>
        <dsp:cNvPr id="0" name=""/>
        <dsp:cNvSpPr/>
      </dsp:nvSpPr>
      <dsp:spPr>
        <a:xfrm>
          <a:off x="5839941" y="4039520"/>
          <a:ext cx="4059285" cy="9051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9590"/>
              </a:lnTo>
              <a:lnTo>
                <a:pt x="4059285" y="539590"/>
              </a:lnTo>
              <a:lnTo>
                <a:pt x="4059285" y="90511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E1CE4-16A3-464C-8BAC-6A220B853D54}">
      <dsp:nvSpPr>
        <dsp:cNvPr id="0" name=""/>
        <dsp:cNvSpPr/>
      </dsp:nvSpPr>
      <dsp:spPr>
        <a:xfrm>
          <a:off x="5794221" y="4039520"/>
          <a:ext cx="91440" cy="9051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0511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B3036-040D-42DE-A667-EC41F765F3B1}">
      <dsp:nvSpPr>
        <dsp:cNvPr id="0" name=""/>
        <dsp:cNvSpPr/>
      </dsp:nvSpPr>
      <dsp:spPr>
        <a:xfrm>
          <a:off x="1780656" y="4039520"/>
          <a:ext cx="4059285" cy="905119"/>
        </a:xfrm>
        <a:custGeom>
          <a:avLst/>
          <a:gdLst/>
          <a:ahLst/>
          <a:cxnLst/>
          <a:rect l="0" t="0" r="0" b="0"/>
          <a:pathLst>
            <a:path>
              <a:moveTo>
                <a:pt x="4059285" y="0"/>
              </a:moveTo>
              <a:lnTo>
                <a:pt x="4059285" y="539590"/>
              </a:lnTo>
              <a:lnTo>
                <a:pt x="0" y="539590"/>
              </a:lnTo>
              <a:lnTo>
                <a:pt x="0" y="90511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5794221" y="1567848"/>
          <a:ext cx="91440" cy="9051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0511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4327111" y="1294"/>
          <a:ext cx="3025661" cy="1566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221058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President &amp; CEO</a:t>
          </a:r>
          <a:br>
            <a:rPr lang="en-US" sz="3100" kern="1200"/>
          </a:br>
          <a:r>
            <a:rPr lang="en-US" sz="3100" kern="1200"/>
            <a:t>(Melvin Burks)</a:t>
          </a:r>
        </a:p>
      </dsp:txBody>
      <dsp:txXfrm>
        <a:off x="4327111" y="1294"/>
        <a:ext cx="3025661" cy="1566553"/>
      </dsp:txXfrm>
    </dsp:sp>
    <dsp:sp modelId="{3029DA09-B810-47D4-958E-1AD974E3341F}">
      <dsp:nvSpPr>
        <dsp:cNvPr id="0" name=""/>
        <dsp:cNvSpPr/>
      </dsp:nvSpPr>
      <dsp:spPr>
        <a:xfrm>
          <a:off x="4932243" y="1219725"/>
          <a:ext cx="2723094" cy="5221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60" tIns="21590" rIns="86360" bIns="21590" numCol="1" spcCol="1270" anchor="ctr" anchorCtr="0">
          <a:noAutofit/>
        </a:bodyPr>
        <a:lstStyle/>
        <a:p>
          <a:pPr marL="0" lvl="0" indent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/>
        </a:p>
      </dsp:txBody>
      <dsp:txXfrm>
        <a:off x="4932243" y="1219725"/>
        <a:ext cx="2723094" cy="522184"/>
      </dsp:txXfrm>
    </dsp:sp>
    <dsp:sp modelId="{5775492C-A94C-4AA4-AB04-789DC3E4C1C5}">
      <dsp:nvSpPr>
        <dsp:cNvPr id="0" name=""/>
        <dsp:cNvSpPr/>
      </dsp:nvSpPr>
      <dsp:spPr>
        <a:xfrm>
          <a:off x="4327111" y="2472967"/>
          <a:ext cx="3025661" cy="156655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221058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Chief Human Services Officer (Danny Tanoos)</a:t>
          </a:r>
        </a:p>
      </dsp:txBody>
      <dsp:txXfrm>
        <a:off x="4327111" y="2472967"/>
        <a:ext cx="3025661" cy="1566553"/>
      </dsp:txXfrm>
    </dsp:sp>
    <dsp:sp modelId="{D8E06242-9E56-41DB-933D-678A99AAB701}">
      <dsp:nvSpPr>
        <dsp:cNvPr id="0" name=""/>
        <dsp:cNvSpPr/>
      </dsp:nvSpPr>
      <dsp:spPr>
        <a:xfrm>
          <a:off x="4898695" y="3825620"/>
          <a:ext cx="2723094" cy="5221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60" tIns="21590" rIns="86360" bIns="21590" numCol="1" spcCol="1270" anchor="ctr" anchorCtr="0">
          <a:noAutofit/>
        </a:bodyPr>
        <a:lstStyle/>
        <a:p>
          <a:pPr marL="0" lvl="0" indent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/>
        </a:p>
      </dsp:txBody>
      <dsp:txXfrm>
        <a:off x="4898695" y="3825620"/>
        <a:ext cx="2723094" cy="522184"/>
      </dsp:txXfrm>
    </dsp:sp>
    <dsp:sp modelId="{CD1DCBEF-91C3-48D8-8745-3F1DD16E26A7}">
      <dsp:nvSpPr>
        <dsp:cNvPr id="0" name=""/>
        <dsp:cNvSpPr/>
      </dsp:nvSpPr>
      <dsp:spPr>
        <a:xfrm>
          <a:off x="267826" y="4944640"/>
          <a:ext cx="3025661" cy="1566553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221058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HR Generalist (4)</a:t>
          </a:r>
          <a:br>
            <a:rPr lang="en-US" sz="3100" kern="1200"/>
          </a:br>
          <a:r>
            <a:rPr lang="en-US" sz="3100" kern="1200"/>
            <a:t>HR Specialist (0.25)</a:t>
          </a:r>
        </a:p>
      </dsp:txBody>
      <dsp:txXfrm>
        <a:off x="267826" y="4944640"/>
        <a:ext cx="3025661" cy="1566553"/>
      </dsp:txXfrm>
    </dsp:sp>
    <dsp:sp modelId="{06DB5953-0F9C-49E1-ADCB-435C6F32D6CB}">
      <dsp:nvSpPr>
        <dsp:cNvPr id="0" name=""/>
        <dsp:cNvSpPr/>
      </dsp:nvSpPr>
      <dsp:spPr>
        <a:xfrm>
          <a:off x="872958" y="6163070"/>
          <a:ext cx="2723094" cy="5221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60" tIns="21590" rIns="86360" bIns="21590" numCol="1" spcCol="1270" anchor="ctr" anchorCtr="0">
          <a:noAutofit/>
        </a:bodyPr>
        <a:lstStyle/>
        <a:p>
          <a:pPr marL="0" lvl="0" indent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/>
        </a:p>
      </dsp:txBody>
      <dsp:txXfrm>
        <a:off x="872958" y="6163070"/>
        <a:ext cx="2723094" cy="522184"/>
      </dsp:txXfrm>
    </dsp:sp>
    <dsp:sp modelId="{1BA24E13-C431-4B76-82CF-F06CBC04B2A8}">
      <dsp:nvSpPr>
        <dsp:cNvPr id="0" name=""/>
        <dsp:cNvSpPr/>
      </dsp:nvSpPr>
      <dsp:spPr>
        <a:xfrm>
          <a:off x="4327111" y="4944640"/>
          <a:ext cx="3025661" cy="1566553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221058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Benefits Coordinator (1)</a:t>
          </a:r>
        </a:p>
      </dsp:txBody>
      <dsp:txXfrm>
        <a:off x="4327111" y="4944640"/>
        <a:ext cx="3025661" cy="1566553"/>
      </dsp:txXfrm>
    </dsp:sp>
    <dsp:sp modelId="{BDC8BDE6-6037-4310-B36C-51AB164FB60C}">
      <dsp:nvSpPr>
        <dsp:cNvPr id="0" name=""/>
        <dsp:cNvSpPr/>
      </dsp:nvSpPr>
      <dsp:spPr>
        <a:xfrm>
          <a:off x="4932243" y="6163070"/>
          <a:ext cx="2723094" cy="5221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60" tIns="21590" rIns="86360" bIns="21590" numCol="1" spcCol="1270" anchor="ctr" anchorCtr="0">
          <a:noAutofit/>
        </a:bodyPr>
        <a:lstStyle/>
        <a:p>
          <a:pPr marL="0" lvl="0" indent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/>
        </a:p>
      </dsp:txBody>
      <dsp:txXfrm>
        <a:off x="4932243" y="6163070"/>
        <a:ext cx="2723094" cy="522184"/>
      </dsp:txXfrm>
    </dsp:sp>
    <dsp:sp modelId="{D7C86468-9160-4105-BE4D-7A8748656905}">
      <dsp:nvSpPr>
        <dsp:cNvPr id="0" name=""/>
        <dsp:cNvSpPr/>
      </dsp:nvSpPr>
      <dsp:spPr>
        <a:xfrm>
          <a:off x="8386396" y="4944640"/>
          <a:ext cx="3025661" cy="1566553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221058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Administrative Assistant (2)</a:t>
          </a:r>
        </a:p>
      </dsp:txBody>
      <dsp:txXfrm>
        <a:off x="8386396" y="4944640"/>
        <a:ext cx="3025661" cy="1566553"/>
      </dsp:txXfrm>
    </dsp:sp>
    <dsp:sp modelId="{EFD82FCF-AD1B-4DC8-8470-ABD6BEE72367}">
      <dsp:nvSpPr>
        <dsp:cNvPr id="0" name=""/>
        <dsp:cNvSpPr/>
      </dsp:nvSpPr>
      <dsp:spPr>
        <a:xfrm>
          <a:off x="8991528" y="6163070"/>
          <a:ext cx="2723094" cy="5221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60" tIns="21590" rIns="86360" bIns="21590" numCol="1" spcCol="1270" anchor="ctr" anchorCtr="0">
          <a:noAutofit/>
        </a:bodyPr>
        <a:lstStyle/>
        <a:p>
          <a:pPr marL="0" lvl="0" indent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/>
        </a:p>
      </dsp:txBody>
      <dsp:txXfrm>
        <a:off x="8991528" y="6163070"/>
        <a:ext cx="2723094" cy="52218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FA1996-F02F-49EC-943E-387DA8DB597F}">
      <dsp:nvSpPr>
        <dsp:cNvPr id="0" name=""/>
        <dsp:cNvSpPr/>
      </dsp:nvSpPr>
      <dsp:spPr>
        <a:xfrm>
          <a:off x="8190964" y="5163497"/>
          <a:ext cx="91440" cy="520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938A24-6ADC-4AC1-964B-CF3A1FF787CC}">
      <dsp:nvSpPr>
        <dsp:cNvPr id="0" name=""/>
        <dsp:cNvSpPr/>
      </dsp:nvSpPr>
      <dsp:spPr>
        <a:xfrm>
          <a:off x="5904300" y="3743323"/>
          <a:ext cx="2332383" cy="520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037"/>
              </a:lnTo>
              <a:lnTo>
                <a:pt x="2332383" y="310037"/>
              </a:lnTo>
              <a:lnTo>
                <a:pt x="2332383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9E052-2136-44FA-A4F3-876DB87E366A}">
      <dsp:nvSpPr>
        <dsp:cNvPr id="0" name=""/>
        <dsp:cNvSpPr/>
      </dsp:nvSpPr>
      <dsp:spPr>
        <a:xfrm>
          <a:off x="5858580" y="3743323"/>
          <a:ext cx="91440" cy="520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94C742-8CA6-4229-98EC-B9114406B52D}">
      <dsp:nvSpPr>
        <dsp:cNvPr id="0" name=""/>
        <dsp:cNvSpPr/>
      </dsp:nvSpPr>
      <dsp:spPr>
        <a:xfrm>
          <a:off x="3571917" y="3743323"/>
          <a:ext cx="2332383" cy="520063"/>
        </a:xfrm>
        <a:custGeom>
          <a:avLst/>
          <a:gdLst/>
          <a:ahLst/>
          <a:cxnLst/>
          <a:rect l="0" t="0" r="0" b="0"/>
          <a:pathLst>
            <a:path>
              <a:moveTo>
                <a:pt x="2332383" y="0"/>
              </a:moveTo>
              <a:lnTo>
                <a:pt x="2332383" y="310037"/>
              </a:lnTo>
              <a:lnTo>
                <a:pt x="0" y="310037"/>
              </a:lnTo>
              <a:lnTo>
                <a:pt x="0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D78E8-9ABC-4DA9-9AC2-B4568BAC9309}">
      <dsp:nvSpPr>
        <dsp:cNvPr id="0" name=""/>
        <dsp:cNvSpPr/>
      </dsp:nvSpPr>
      <dsp:spPr>
        <a:xfrm>
          <a:off x="5858580" y="2323150"/>
          <a:ext cx="91440" cy="520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006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012310-03CB-43B8-9FF5-7B5E1B04B58F}">
      <dsp:nvSpPr>
        <dsp:cNvPr id="0" name=""/>
        <dsp:cNvSpPr/>
      </dsp:nvSpPr>
      <dsp:spPr>
        <a:xfrm>
          <a:off x="5858580" y="902977"/>
          <a:ext cx="91440" cy="520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006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5035058" y="2867"/>
          <a:ext cx="1738483" cy="9001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701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President &amp; CEO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(Melvin Burks)</a:t>
          </a:r>
        </a:p>
      </dsp:txBody>
      <dsp:txXfrm>
        <a:off x="5035058" y="2867"/>
        <a:ext cx="1738483" cy="900109"/>
      </dsp:txXfrm>
    </dsp:sp>
    <dsp:sp modelId="{3029DA09-B810-47D4-958E-1AD974E3341F}">
      <dsp:nvSpPr>
        <dsp:cNvPr id="0" name=""/>
        <dsp:cNvSpPr/>
      </dsp:nvSpPr>
      <dsp:spPr>
        <a:xfrm>
          <a:off x="5382755" y="70295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382755" y="702952"/>
        <a:ext cx="1564635" cy="300036"/>
      </dsp:txXfrm>
    </dsp:sp>
    <dsp:sp modelId="{764BCC93-2420-405F-B987-465D31657D32}">
      <dsp:nvSpPr>
        <dsp:cNvPr id="0" name=""/>
        <dsp:cNvSpPr/>
      </dsp:nvSpPr>
      <dsp:spPr>
        <a:xfrm>
          <a:off x="5035058" y="1423040"/>
          <a:ext cx="1738483" cy="9001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701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Chief Human Services Officer</a:t>
          </a:r>
          <a:br>
            <a:rPr lang="en-US" sz="1600" kern="1200"/>
          </a:br>
          <a:r>
            <a:rPr lang="en-US" sz="1600" kern="1200"/>
            <a:t>(Danny Tanoos, PhD)</a:t>
          </a:r>
        </a:p>
      </dsp:txBody>
      <dsp:txXfrm>
        <a:off x="5035058" y="1423040"/>
        <a:ext cx="1738483" cy="900109"/>
      </dsp:txXfrm>
    </dsp:sp>
    <dsp:sp modelId="{34ADB1AE-E791-4032-831E-E931FEF36D82}">
      <dsp:nvSpPr>
        <dsp:cNvPr id="0" name=""/>
        <dsp:cNvSpPr/>
      </dsp:nvSpPr>
      <dsp:spPr>
        <a:xfrm>
          <a:off x="5382755" y="2123126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382755" y="2123126"/>
        <a:ext cx="1564635" cy="300036"/>
      </dsp:txXfrm>
    </dsp:sp>
    <dsp:sp modelId="{3CCBE523-26B9-4A07-AE0A-D1D1190E92E7}">
      <dsp:nvSpPr>
        <dsp:cNvPr id="0" name=""/>
        <dsp:cNvSpPr/>
      </dsp:nvSpPr>
      <dsp:spPr>
        <a:xfrm>
          <a:off x="5035058" y="2843213"/>
          <a:ext cx="1738483" cy="9001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701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Public Safety Officer Manager</a:t>
          </a:r>
          <a:br>
            <a:rPr lang="en-US" sz="1600" kern="1200"/>
          </a:br>
          <a:r>
            <a:rPr lang="en-US" sz="1600" kern="1200"/>
            <a:t>(Rob Davis)</a:t>
          </a:r>
        </a:p>
      </dsp:txBody>
      <dsp:txXfrm>
        <a:off x="5035058" y="2843213"/>
        <a:ext cx="1738483" cy="900109"/>
      </dsp:txXfrm>
    </dsp:sp>
    <dsp:sp modelId="{01A2706E-2816-49A8-A8E1-2BB35C0A0B72}">
      <dsp:nvSpPr>
        <dsp:cNvPr id="0" name=""/>
        <dsp:cNvSpPr/>
      </dsp:nvSpPr>
      <dsp:spPr>
        <a:xfrm>
          <a:off x="5382755" y="3543299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382755" y="3543299"/>
        <a:ext cx="1564635" cy="300036"/>
      </dsp:txXfrm>
    </dsp:sp>
    <dsp:sp modelId="{DE16B4F5-F0BD-45F0-822E-2CDB940D225F}">
      <dsp:nvSpPr>
        <dsp:cNvPr id="0" name=""/>
        <dsp:cNvSpPr/>
      </dsp:nvSpPr>
      <dsp:spPr>
        <a:xfrm>
          <a:off x="2702675" y="4263387"/>
          <a:ext cx="1738483" cy="9001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701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Public Safety Officer, Corporate Front Desk (1)</a:t>
          </a:r>
        </a:p>
      </dsp:txBody>
      <dsp:txXfrm>
        <a:off x="2702675" y="4263387"/>
        <a:ext cx="1738483" cy="900109"/>
      </dsp:txXfrm>
    </dsp:sp>
    <dsp:sp modelId="{297A067B-E7FE-41B9-9A0F-AECA77E8AE02}">
      <dsp:nvSpPr>
        <dsp:cNvPr id="0" name=""/>
        <dsp:cNvSpPr/>
      </dsp:nvSpPr>
      <dsp:spPr>
        <a:xfrm>
          <a:off x="3050372" y="496347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3050372" y="4963472"/>
        <a:ext cx="1564635" cy="300036"/>
      </dsp:txXfrm>
    </dsp:sp>
    <dsp:sp modelId="{1E6A8E4B-CFD9-4053-B353-CDC3DE3A70EC}">
      <dsp:nvSpPr>
        <dsp:cNvPr id="0" name=""/>
        <dsp:cNvSpPr/>
      </dsp:nvSpPr>
      <dsp:spPr>
        <a:xfrm>
          <a:off x="5035058" y="4263387"/>
          <a:ext cx="1738483" cy="90010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701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Public Safety Officer (16)</a:t>
          </a:r>
        </a:p>
      </dsp:txBody>
      <dsp:txXfrm>
        <a:off x="5035058" y="4263387"/>
        <a:ext cx="1738483" cy="900109"/>
      </dsp:txXfrm>
    </dsp:sp>
    <dsp:sp modelId="{4732343F-BFA2-4147-B8C9-B0F496A0D6A5}">
      <dsp:nvSpPr>
        <dsp:cNvPr id="0" name=""/>
        <dsp:cNvSpPr/>
      </dsp:nvSpPr>
      <dsp:spPr>
        <a:xfrm>
          <a:off x="5382755" y="496347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382755" y="4963472"/>
        <a:ext cx="1564635" cy="300036"/>
      </dsp:txXfrm>
    </dsp:sp>
    <dsp:sp modelId="{AE178FC0-8E4F-4104-BD22-2A5EB7E8AB29}">
      <dsp:nvSpPr>
        <dsp:cNvPr id="0" name=""/>
        <dsp:cNvSpPr/>
      </dsp:nvSpPr>
      <dsp:spPr>
        <a:xfrm>
          <a:off x="7367442" y="4263387"/>
          <a:ext cx="1738483" cy="90010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701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Grounds Supervisor</a:t>
          </a:r>
          <a:br>
            <a:rPr lang="en-US" sz="1600" kern="1200"/>
          </a:br>
          <a:r>
            <a:rPr lang="en-US" sz="1600" kern="1200"/>
            <a:t>(Open)</a:t>
          </a:r>
        </a:p>
      </dsp:txBody>
      <dsp:txXfrm>
        <a:off x="7367442" y="4263387"/>
        <a:ext cx="1738483" cy="900109"/>
      </dsp:txXfrm>
    </dsp:sp>
    <dsp:sp modelId="{5B72B13A-D378-4278-BBA2-95100BD5F36D}">
      <dsp:nvSpPr>
        <dsp:cNvPr id="0" name=""/>
        <dsp:cNvSpPr/>
      </dsp:nvSpPr>
      <dsp:spPr>
        <a:xfrm>
          <a:off x="7715139" y="496347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7715139" y="4963472"/>
        <a:ext cx="1564635" cy="300036"/>
      </dsp:txXfrm>
    </dsp:sp>
    <dsp:sp modelId="{49930AA7-45AD-41E6-A3E4-C0C666607871}">
      <dsp:nvSpPr>
        <dsp:cNvPr id="0" name=""/>
        <dsp:cNvSpPr/>
      </dsp:nvSpPr>
      <dsp:spPr>
        <a:xfrm>
          <a:off x="7367442" y="5683560"/>
          <a:ext cx="1738483" cy="9001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701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Groundskeeper (8)</a:t>
          </a:r>
        </a:p>
      </dsp:txBody>
      <dsp:txXfrm>
        <a:off x="7367442" y="5683560"/>
        <a:ext cx="1738483" cy="900109"/>
      </dsp:txXfrm>
    </dsp:sp>
    <dsp:sp modelId="{EA474786-668E-418E-AC3E-F890DFFABB7E}">
      <dsp:nvSpPr>
        <dsp:cNvPr id="0" name=""/>
        <dsp:cNvSpPr/>
      </dsp:nvSpPr>
      <dsp:spPr>
        <a:xfrm>
          <a:off x="7715139" y="6383646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7715139" y="6383646"/>
        <a:ext cx="1564635" cy="30003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D1F33-28D6-4886-886E-70FFAD579C9A}">
      <dsp:nvSpPr>
        <dsp:cNvPr id="0" name=""/>
        <dsp:cNvSpPr/>
      </dsp:nvSpPr>
      <dsp:spPr>
        <a:xfrm>
          <a:off x="6925472" y="4918915"/>
          <a:ext cx="4037965" cy="450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78"/>
              </a:lnTo>
              <a:lnTo>
                <a:pt x="4037965" y="268378"/>
              </a:lnTo>
              <a:lnTo>
                <a:pt x="4037965" y="45018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C9FB84-EFB4-4F62-8ABD-033177A609C1}">
      <dsp:nvSpPr>
        <dsp:cNvPr id="0" name=""/>
        <dsp:cNvSpPr/>
      </dsp:nvSpPr>
      <dsp:spPr>
        <a:xfrm>
          <a:off x="6925472" y="4918915"/>
          <a:ext cx="2018982" cy="450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78"/>
              </a:lnTo>
              <a:lnTo>
                <a:pt x="2018982" y="268378"/>
              </a:lnTo>
              <a:lnTo>
                <a:pt x="2018982" y="45018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DD9C33-C742-4BA7-A061-DE2097BF39B6}">
      <dsp:nvSpPr>
        <dsp:cNvPr id="0" name=""/>
        <dsp:cNvSpPr/>
      </dsp:nvSpPr>
      <dsp:spPr>
        <a:xfrm>
          <a:off x="6879752" y="4918915"/>
          <a:ext cx="91440" cy="4501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018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69259B-66A0-4F7F-8916-5A01CF15E3BD}">
      <dsp:nvSpPr>
        <dsp:cNvPr id="0" name=""/>
        <dsp:cNvSpPr/>
      </dsp:nvSpPr>
      <dsp:spPr>
        <a:xfrm>
          <a:off x="4906489" y="4918915"/>
          <a:ext cx="2018982" cy="450182"/>
        </a:xfrm>
        <a:custGeom>
          <a:avLst/>
          <a:gdLst/>
          <a:ahLst/>
          <a:cxnLst/>
          <a:rect l="0" t="0" r="0" b="0"/>
          <a:pathLst>
            <a:path>
              <a:moveTo>
                <a:pt x="2018982" y="0"/>
              </a:moveTo>
              <a:lnTo>
                <a:pt x="2018982" y="268378"/>
              </a:lnTo>
              <a:lnTo>
                <a:pt x="0" y="268378"/>
              </a:lnTo>
              <a:lnTo>
                <a:pt x="0" y="45018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DB6CE-7853-48D8-A882-6B1E5424332A}">
      <dsp:nvSpPr>
        <dsp:cNvPr id="0" name=""/>
        <dsp:cNvSpPr/>
      </dsp:nvSpPr>
      <dsp:spPr>
        <a:xfrm>
          <a:off x="2887506" y="4918915"/>
          <a:ext cx="4037965" cy="450182"/>
        </a:xfrm>
        <a:custGeom>
          <a:avLst/>
          <a:gdLst/>
          <a:ahLst/>
          <a:cxnLst/>
          <a:rect l="0" t="0" r="0" b="0"/>
          <a:pathLst>
            <a:path>
              <a:moveTo>
                <a:pt x="4037965" y="0"/>
              </a:moveTo>
              <a:lnTo>
                <a:pt x="4037965" y="268378"/>
              </a:lnTo>
              <a:lnTo>
                <a:pt x="0" y="268378"/>
              </a:lnTo>
              <a:lnTo>
                <a:pt x="0" y="45018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C7AC52-3A35-49F4-B4D7-6FE6289083C3}">
      <dsp:nvSpPr>
        <dsp:cNvPr id="0" name=""/>
        <dsp:cNvSpPr/>
      </dsp:nvSpPr>
      <dsp:spPr>
        <a:xfrm>
          <a:off x="3896997" y="3689569"/>
          <a:ext cx="3028474" cy="450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78"/>
              </a:lnTo>
              <a:lnTo>
                <a:pt x="3028474" y="268378"/>
              </a:lnTo>
              <a:lnTo>
                <a:pt x="3028474" y="45018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53F176-527E-4151-8E54-8BB8F64AD016}">
      <dsp:nvSpPr>
        <dsp:cNvPr id="0" name=""/>
        <dsp:cNvSpPr/>
      </dsp:nvSpPr>
      <dsp:spPr>
        <a:xfrm>
          <a:off x="3896997" y="3689569"/>
          <a:ext cx="1009491" cy="450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78"/>
              </a:lnTo>
              <a:lnTo>
                <a:pt x="1009491" y="268378"/>
              </a:lnTo>
              <a:lnTo>
                <a:pt x="1009491" y="45018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180A53-13DD-4029-BFA9-8B929942857D}">
      <dsp:nvSpPr>
        <dsp:cNvPr id="0" name=""/>
        <dsp:cNvSpPr/>
      </dsp:nvSpPr>
      <dsp:spPr>
        <a:xfrm>
          <a:off x="2887506" y="3689569"/>
          <a:ext cx="1009491" cy="450182"/>
        </a:xfrm>
        <a:custGeom>
          <a:avLst/>
          <a:gdLst/>
          <a:ahLst/>
          <a:cxnLst/>
          <a:rect l="0" t="0" r="0" b="0"/>
          <a:pathLst>
            <a:path>
              <a:moveTo>
                <a:pt x="1009491" y="0"/>
              </a:moveTo>
              <a:lnTo>
                <a:pt x="1009491" y="268378"/>
              </a:lnTo>
              <a:lnTo>
                <a:pt x="0" y="268378"/>
              </a:lnTo>
              <a:lnTo>
                <a:pt x="0" y="45018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81967C-E878-4EBA-A683-A5CAC1A0289F}">
      <dsp:nvSpPr>
        <dsp:cNvPr id="0" name=""/>
        <dsp:cNvSpPr/>
      </dsp:nvSpPr>
      <dsp:spPr>
        <a:xfrm>
          <a:off x="868523" y="3689569"/>
          <a:ext cx="3028474" cy="450182"/>
        </a:xfrm>
        <a:custGeom>
          <a:avLst/>
          <a:gdLst/>
          <a:ahLst/>
          <a:cxnLst/>
          <a:rect l="0" t="0" r="0" b="0"/>
          <a:pathLst>
            <a:path>
              <a:moveTo>
                <a:pt x="3028474" y="0"/>
              </a:moveTo>
              <a:lnTo>
                <a:pt x="3028474" y="268378"/>
              </a:lnTo>
              <a:lnTo>
                <a:pt x="0" y="268378"/>
              </a:lnTo>
              <a:lnTo>
                <a:pt x="0" y="45018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54B75D-0F6A-4EA0-9AEC-9CC2613768DB}">
      <dsp:nvSpPr>
        <dsp:cNvPr id="0" name=""/>
        <dsp:cNvSpPr/>
      </dsp:nvSpPr>
      <dsp:spPr>
        <a:xfrm>
          <a:off x="2887506" y="2460223"/>
          <a:ext cx="1009491" cy="450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78"/>
              </a:lnTo>
              <a:lnTo>
                <a:pt x="1009491" y="268378"/>
              </a:lnTo>
              <a:lnTo>
                <a:pt x="1009491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144CC5-93CE-4F89-94DE-30B503B3BFA1}">
      <dsp:nvSpPr>
        <dsp:cNvPr id="0" name=""/>
        <dsp:cNvSpPr/>
      </dsp:nvSpPr>
      <dsp:spPr>
        <a:xfrm>
          <a:off x="1878015" y="2460223"/>
          <a:ext cx="1009491" cy="450182"/>
        </a:xfrm>
        <a:custGeom>
          <a:avLst/>
          <a:gdLst/>
          <a:ahLst/>
          <a:cxnLst/>
          <a:rect l="0" t="0" r="0" b="0"/>
          <a:pathLst>
            <a:path>
              <a:moveTo>
                <a:pt x="1009491" y="0"/>
              </a:moveTo>
              <a:lnTo>
                <a:pt x="1009491" y="268378"/>
              </a:lnTo>
              <a:lnTo>
                <a:pt x="0" y="268378"/>
              </a:lnTo>
              <a:lnTo>
                <a:pt x="0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C9F43-8EEE-4285-B1A9-286EA039E2E3}">
      <dsp:nvSpPr>
        <dsp:cNvPr id="0" name=""/>
        <dsp:cNvSpPr/>
      </dsp:nvSpPr>
      <dsp:spPr>
        <a:xfrm>
          <a:off x="2841786" y="1230878"/>
          <a:ext cx="91440" cy="4501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018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2135064" y="451715"/>
          <a:ext cx="1504885" cy="7791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President &amp; CEO</a:t>
          </a:r>
          <a:br>
            <a:rPr lang="en-US" sz="1300" kern="1200"/>
          </a:br>
          <a:r>
            <a:rPr lang="en-US" sz="1300" kern="1200"/>
            <a:t>(Melvin Burks)</a:t>
          </a:r>
        </a:p>
      </dsp:txBody>
      <dsp:txXfrm>
        <a:off x="2135064" y="451715"/>
        <a:ext cx="1504885" cy="779162"/>
      </dsp:txXfrm>
    </dsp:sp>
    <dsp:sp modelId="{3029DA09-B810-47D4-958E-1AD974E3341F}">
      <dsp:nvSpPr>
        <dsp:cNvPr id="0" name=""/>
        <dsp:cNvSpPr/>
      </dsp:nvSpPr>
      <dsp:spPr>
        <a:xfrm>
          <a:off x="2436041" y="1057730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2436041" y="1057730"/>
        <a:ext cx="1354396" cy="259720"/>
      </dsp:txXfrm>
    </dsp:sp>
    <dsp:sp modelId="{ACB1449C-5DA9-4DDD-8131-865B18B462B9}">
      <dsp:nvSpPr>
        <dsp:cNvPr id="0" name=""/>
        <dsp:cNvSpPr/>
      </dsp:nvSpPr>
      <dsp:spPr>
        <a:xfrm>
          <a:off x="2135064" y="1681061"/>
          <a:ext cx="1504885" cy="7791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Chief of Utility Services</a:t>
          </a:r>
          <a:br>
            <a:rPr lang="en-US" sz="1300" kern="1200"/>
          </a:br>
          <a:r>
            <a:rPr lang="en-US" sz="1300" kern="1200"/>
            <a:t>(Meghan Creech)</a:t>
          </a:r>
        </a:p>
      </dsp:txBody>
      <dsp:txXfrm>
        <a:off x="2135064" y="1681061"/>
        <a:ext cx="1504885" cy="779162"/>
      </dsp:txXfrm>
    </dsp:sp>
    <dsp:sp modelId="{F7AEEF5A-C806-45B7-BB47-9FCD9EDD09F1}">
      <dsp:nvSpPr>
        <dsp:cNvPr id="0" name=""/>
        <dsp:cNvSpPr/>
      </dsp:nvSpPr>
      <dsp:spPr>
        <a:xfrm>
          <a:off x="2436041" y="2287076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2436041" y="2287076"/>
        <a:ext cx="1354396" cy="259720"/>
      </dsp:txXfrm>
    </dsp:sp>
    <dsp:sp modelId="{7DD0D1F1-4E94-4D74-9F9C-8234C8D3B56C}">
      <dsp:nvSpPr>
        <dsp:cNvPr id="0" name=""/>
        <dsp:cNvSpPr/>
      </dsp:nvSpPr>
      <dsp:spPr>
        <a:xfrm>
          <a:off x="1125572" y="2910406"/>
          <a:ext cx="1504885" cy="779162"/>
        </a:xfrm>
        <a:prstGeom prst="rect">
          <a:avLst/>
        </a:prstGeom>
        <a:solidFill>
          <a:schemeClr val="accent5">
            <a:hueOff val="-903080"/>
            <a:satOff val="3619"/>
            <a:lumOff val="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Acting Privacy Officer (Peggy Joyner)</a:t>
          </a:r>
        </a:p>
      </dsp:txBody>
      <dsp:txXfrm>
        <a:off x="1125572" y="2910406"/>
        <a:ext cx="1504885" cy="779162"/>
      </dsp:txXfrm>
    </dsp:sp>
    <dsp:sp modelId="{30B0626E-50A0-470E-8871-D2C5DE999173}">
      <dsp:nvSpPr>
        <dsp:cNvPr id="0" name=""/>
        <dsp:cNvSpPr/>
      </dsp:nvSpPr>
      <dsp:spPr>
        <a:xfrm>
          <a:off x="1426549" y="3516422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03080"/>
              <a:satOff val="3619"/>
              <a:lumOff val="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1426549" y="3516422"/>
        <a:ext cx="1354396" cy="259720"/>
      </dsp:txXfrm>
    </dsp:sp>
    <dsp:sp modelId="{F7E536CE-1FED-41B2-90E4-5A7880FB9CCD}">
      <dsp:nvSpPr>
        <dsp:cNvPr id="0" name=""/>
        <dsp:cNvSpPr/>
      </dsp:nvSpPr>
      <dsp:spPr>
        <a:xfrm>
          <a:off x="3144555" y="2910406"/>
          <a:ext cx="1504885" cy="779162"/>
        </a:xfrm>
        <a:prstGeom prst="rect">
          <a:avLst/>
        </a:prstGeom>
        <a:solidFill>
          <a:schemeClr val="accent5">
            <a:hueOff val="-1806159"/>
            <a:satOff val="7238"/>
            <a:lumOff val="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Executive Director, Quality &amp; Compliance (Nichelle Washington)</a:t>
          </a:r>
        </a:p>
      </dsp:txBody>
      <dsp:txXfrm>
        <a:off x="3144555" y="2910406"/>
        <a:ext cx="1504885" cy="779162"/>
      </dsp:txXfrm>
    </dsp:sp>
    <dsp:sp modelId="{0387B16F-A56F-41C3-B90A-D4AFFF83AB10}">
      <dsp:nvSpPr>
        <dsp:cNvPr id="0" name=""/>
        <dsp:cNvSpPr/>
      </dsp:nvSpPr>
      <dsp:spPr>
        <a:xfrm>
          <a:off x="3445532" y="3516422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806159"/>
              <a:satOff val="7238"/>
              <a:lumOff val="15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3445532" y="3516422"/>
        <a:ext cx="1354396" cy="259720"/>
      </dsp:txXfrm>
    </dsp:sp>
    <dsp:sp modelId="{57625C43-3352-4208-AC6F-248F93D3A7F4}">
      <dsp:nvSpPr>
        <dsp:cNvPr id="0" name=""/>
        <dsp:cNvSpPr/>
      </dsp:nvSpPr>
      <dsp:spPr>
        <a:xfrm>
          <a:off x="116081" y="4139752"/>
          <a:ext cx="1504885" cy="779162"/>
        </a:xfrm>
        <a:prstGeom prst="rect">
          <a:avLst/>
        </a:prstGeom>
        <a:solidFill>
          <a:schemeClr val="accent5">
            <a:hueOff val="-2709239"/>
            <a:satOff val="10858"/>
            <a:lumOff val="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Applications Representative</a:t>
          </a:r>
        </a:p>
      </dsp:txBody>
      <dsp:txXfrm>
        <a:off x="116081" y="4139752"/>
        <a:ext cx="1504885" cy="779162"/>
      </dsp:txXfrm>
    </dsp:sp>
    <dsp:sp modelId="{36AC7177-9611-4312-AC2E-48544225BBCC}">
      <dsp:nvSpPr>
        <dsp:cNvPr id="0" name=""/>
        <dsp:cNvSpPr/>
      </dsp:nvSpPr>
      <dsp:spPr>
        <a:xfrm>
          <a:off x="417058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709239"/>
              <a:satOff val="10858"/>
              <a:lumOff val="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17058" y="4745767"/>
        <a:ext cx="1354396" cy="259720"/>
      </dsp:txXfrm>
    </dsp:sp>
    <dsp:sp modelId="{88C79FEE-D170-43C4-B07F-79BABE00457D}">
      <dsp:nvSpPr>
        <dsp:cNvPr id="0" name=""/>
        <dsp:cNvSpPr/>
      </dsp:nvSpPr>
      <dsp:spPr>
        <a:xfrm>
          <a:off x="2135064" y="4139752"/>
          <a:ext cx="1504885" cy="779162"/>
        </a:xfrm>
        <a:prstGeom prst="rect">
          <a:avLst/>
        </a:prstGeom>
        <a:solidFill>
          <a:schemeClr val="accent5">
            <a:hueOff val="-3612319"/>
            <a:satOff val="14477"/>
            <a:lumOff val="31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Quality Improvement</a:t>
          </a:r>
        </a:p>
      </dsp:txBody>
      <dsp:txXfrm>
        <a:off x="2135064" y="4139752"/>
        <a:ext cx="1504885" cy="779162"/>
      </dsp:txXfrm>
    </dsp:sp>
    <dsp:sp modelId="{DB7697EC-9C39-445C-AB6B-4C24694D9E88}">
      <dsp:nvSpPr>
        <dsp:cNvPr id="0" name=""/>
        <dsp:cNvSpPr/>
      </dsp:nvSpPr>
      <dsp:spPr>
        <a:xfrm>
          <a:off x="2436041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12319"/>
              <a:satOff val="14477"/>
              <a:lumOff val="313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2436041" y="4745767"/>
        <a:ext cx="1354396" cy="259720"/>
      </dsp:txXfrm>
    </dsp:sp>
    <dsp:sp modelId="{C416E08C-560B-475D-8085-E7A6E05CAF29}">
      <dsp:nvSpPr>
        <dsp:cNvPr id="0" name=""/>
        <dsp:cNvSpPr/>
      </dsp:nvSpPr>
      <dsp:spPr>
        <a:xfrm>
          <a:off x="4154046" y="4139752"/>
          <a:ext cx="1504885" cy="779162"/>
        </a:xfrm>
        <a:prstGeom prst="rect">
          <a:avLst/>
        </a:prstGeom>
        <a:solidFill>
          <a:schemeClr val="accent5">
            <a:hueOff val="-4515398"/>
            <a:satOff val="18096"/>
            <a:lumOff val="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Quality Assurance (2)</a:t>
          </a:r>
        </a:p>
      </dsp:txBody>
      <dsp:txXfrm>
        <a:off x="4154046" y="4139752"/>
        <a:ext cx="1504885" cy="779162"/>
      </dsp:txXfrm>
    </dsp:sp>
    <dsp:sp modelId="{7C007D04-2818-44F8-9BA5-6D72E10AB6AF}">
      <dsp:nvSpPr>
        <dsp:cNvPr id="0" name=""/>
        <dsp:cNvSpPr/>
      </dsp:nvSpPr>
      <dsp:spPr>
        <a:xfrm>
          <a:off x="4455023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15398"/>
              <a:satOff val="18096"/>
              <a:lumOff val="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455023" y="4745767"/>
        <a:ext cx="1354396" cy="259720"/>
      </dsp:txXfrm>
    </dsp:sp>
    <dsp:sp modelId="{92E9C925-16CF-4404-ACE2-F720B9B5B1DF}">
      <dsp:nvSpPr>
        <dsp:cNvPr id="0" name=""/>
        <dsp:cNvSpPr/>
      </dsp:nvSpPr>
      <dsp:spPr>
        <a:xfrm>
          <a:off x="6173029" y="4139752"/>
          <a:ext cx="1504885" cy="779162"/>
        </a:xfrm>
        <a:prstGeom prst="rect">
          <a:avLst/>
        </a:prstGeom>
        <a:solidFill>
          <a:schemeClr val="accent5">
            <a:hueOff val="-5418478"/>
            <a:satOff val="21715"/>
            <a:lumOff val="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Quality &amp; Compliance Manager</a:t>
          </a:r>
        </a:p>
      </dsp:txBody>
      <dsp:txXfrm>
        <a:off x="6173029" y="4139752"/>
        <a:ext cx="1504885" cy="779162"/>
      </dsp:txXfrm>
    </dsp:sp>
    <dsp:sp modelId="{252F4CDC-B40C-49CC-AF36-964DDB61E5E0}">
      <dsp:nvSpPr>
        <dsp:cNvPr id="0" name=""/>
        <dsp:cNvSpPr/>
      </dsp:nvSpPr>
      <dsp:spPr>
        <a:xfrm>
          <a:off x="6474006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418478"/>
              <a:satOff val="21715"/>
              <a:lumOff val="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6474006" y="4745767"/>
        <a:ext cx="1354396" cy="259720"/>
      </dsp:txXfrm>
    </dsp:sp>
    <dsp:sp modelId="{1621C29A-E4EF-42AC-A038-CA74FD61955A}">
      <dsp:nvSpPr>
        <dsp:cNvPr id="0" name=""/>
        <dsp:cNvSpPr/>
      </dsp:nvSpPr>
      <dsp:spPr>
        <a:xfrm>
          <a:off x="2135064" y="5369098"/>
          <a:ext cx="1504885" cy="779162"/>
        </a:xfrm>
        <a:prstGeom prst="rect">
          <a:avLst/>
        </a:prstGeom>
        <a:solidFill>
          <a:schemeClr val="accent5">
            <a:hueOff val="-6321557"/>
            <a:satOff val="25334"/>
            <a:lumOff val="54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Records Clerk (2)</a:t>
          </a:r>
        </a:p>
      </dsp:txBody>
      <dsp:txXfrm>
        <a:off x="2135064" y="5369098"/>
        <a:ext cx="1504885" cy="779162"/>
      </dsp:txXfrm>
    </dsp:sp>
    <dsp:sp modelId="{090D69D8-B2AD-4541-91FA-5E488A05351D}">
      <dsp:nvSpPr>
        <dsp:cNvPr id="0" name=""/>
        <dsp:cNvSpPr/>
      </dsp:nvSpPr>
      <dsp:spPr>
        <a:xfrm>
          <a:off x="2436041" y="5975113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321557"/>
              <a:satOff val="25334"/>
              <a:lumOff val="549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2436041" y="5975113"/>
        <a:ext cx="1354396" cy="259720"/>
      </dsp:txXfrm>
    </dsp:sp>
    <dsp:sp modelId="{C1961885-D900-439B-86A3-28B20DAF5EEA}">
      <dsp:nvSpPr>
        <dsp:cNvPr id="0" name=""/>
        <dsp:cNvSpPr/>
      </dsp:nvSpPr>
      <dsp:spPr>
        <a:xfrm>
          <a:off x="4154046" y="5369098"/>
          <a:ext cx="1504885" cy="779162"/>
        </a:xfrm>
        <a:prstGeom prst="rect">
          <a:avLst/>
        </a:prstGeom>
        <a:solidFill>
          <a:schemeClr val="accent5">
            <a:hueOff val="-7224638"/>
            <a:satOff val="28953"/>
            <a:lumOff val="6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Transcriptionist (2)</a:t>
          </a:r>
        </a:p>
      </dsp:txBody>
      <dsp:txXfrm>
        <a:off x="4154046" y="5369098"/>
        <a:ext cx="1504885" cy="779162"/>
      </dsp:txXfrm>
    </dsp:sp>
    <dsp:sp modelId="{8C907651-76B4-4A60-9BB1-FF9FCA43D477}">
      <dsp:nvSpPr>
        <dsp:cNvPr id="0" name=""/>
        <dsp:cNvSpPr/>
      </dsp:nvSpPr>
      <dsp:spPr>
        <a:xfrm>
          <a:off x="4455023" y="5975113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224638"/>
              <a:satOff val="28953"/>
              <a:lumOff val="627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455023" y="5975113"/>
        <a:ext cx="1354396" cy="259720"/>
      </dsp:txXfrm>
    </dsp:sp>
    <dsp:sp modelId="{F7703C0D-4FB8-47CE-889B-A23E6B047C68}">
      <dsp:nvSpPr>
        <dsp:cNvPr id="0" name=""/>
        <dsp:cNvSpPr/>
      </dsp:nvSpPr>
      <dsp:spPr>
        <a:xfrm>
          <a:off x="6173029" y="5369098"/>
          <a:ext cx="1504885" cy="779162"/>
        </a:xfrm>
        <a:prstGeom prst="rect">
          <a:avLst/>
        </a:prstGeom>
        <a:solidFill>
          <a:schemeClr val="accent5">
            <a:hueOff val="-8127717"/>
            <a:satOff val="32573"/>
            <a:lumOff val="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Release of Information Clerk</a:t>
          </a:r>
        </a:p>
      </dsp:txBody>
      <dsp:txXfrm>
        <a:off x="6173029" y="5369098"/>
        <a:ext cx="1504885" cy="779162"/>
      </dsp:txXfrm>
    </dsp:sp>
    <dsp:sp modelId="{FB8A6413-6F2E-4E25-8639-048EDC130D82}">
      <dsp:nvSpPr>
        <dsp:cNvPr id="0" name=""/>
        <dsp:cNvSpPr/>
      </dsp:nvSpPr>
      <dsp:spPr>
        <a:xfrm>
          <a:off x="6474006" y="5975113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127717"/>
              <a:satOff val="32573"/>
              <a:lumOff val="7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6474006" y="5975113"/>
        <a:ext cx="1354396" cy="259720"/>
      </dsp:txXfrm>
    </dsp:sp>
    <dsp:sp modelId="{61E1E99F-C94F-4CA1-A5FE-6C10FBDF03FB}">
      <dsp:nvSpPr>
        <dsp:cNvPr id="0" name=""/>
        <dsp:cNvSpPr/>
      </dsp:nvSpPr>
      <dsp:spPr>
        <a:xfrm>
          <a:off x="8192012" y="5369098"/>
          <a:ext cx="1504885" cy="779162"/>
        </a:xfrm>
        <a:prstGeom prst="rect">
          <a:avLst/>
        </a:prstGeom>
        <a:solidFill>
          <a:schemeClr val="accent5">
            <a:hueOff val="-9030797"/>
            <a:satOff val="36192"/>
            <a:lumOff val="784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Credentialing Specialist</a:t>
          </a:r>
        </a:p>
      </dsp:txBody>
      <dsp:txXfrm>
        <a:off x="8192012" y="5369098"/>
        <a:ext cx="1504885" cy="779162"/>
      </dsp:txXfrm>
    </dsp:sp>
    <dsp:sp modelId="{5681CEAB-9924-4B9B-878F-697A18C90375}">
      <dsp:nvSpPr>
        <dsp:cNvPr id="0" name=""/>
        <dsp:cNvSpPr/>
      </dsp:nvSpPr>
      <dsp:spPr>
        <a:xfrm>
          <a:off x="8492989" y="5975113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030797"/>
              <a:satOff val="36192"/>
              <a:lumOff val="78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8492989" y="5975113"/>
        <a:ext cx="1354396" cy="259720"/>
      </dsp:txXfrm>
    </dsp:sp>
    <dsp:sp modelId="{6FEBB721-0358-4D10-990F-9E4C5660B8A8}">
      <dsp:nvSpPr>
        <dsp:cNvPr id="0" name=""/>
        <dsp:cNvSpPr/>
      </dsp:nvSpPr>
      <dsp:spPr>
        <a:xfrm>
          <a:off x="10210995" y="5369098"/>
          <a:ext cx="1504885" cy="77916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09949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Provider Relations Specialist</a:t>
          </a:r>
        </a:p>
      </dsp:txBody>
      <dsp:txXfrm>
        <a:off x="10210995" y="5369098"/>
        <a:ext cx="1504885" cy="779162"/>
      </dsp:txXfrm>
    </dsp:sp>
    <dsp:sp modelId="{2FE34AFD-D318-47ED-AD9C-1F71E5A3F456}">
      <dsp:nvSpPr>
        <dsp:cNvPr id="0" name=""/>
        <dsp:cNvSpPr/>
      </dsp:nvSpPr>
      <dsp:spPr>
        <a:xfrm>
          <a:off x="10511972" y="5975113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10511972" y="5975113"/>
        <a:ext cx="1354396" cy="25972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739C50-1DB1-4079-A40B-56ECEFB62BF3}">
      <dsp:nvSpPr>
        <dsp:cNvPr id="0" name=""/>
        <dsp:cNvSpPr/>
      </dsp:nvSpPr>
      <dsp:spPr>
        <a:xfrm>
          <a:off x="7070492" y="3743323"/>
          <a:ext cx="1166191" cy="520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037"/>
              </a:lnTo>
              <a:lnTo>
                <a:pt x="1166191" y="310037"/>
              </a:lnTo>
              <a:lnTo>
                <a:pt x="1166191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EF6267-61EB-4C2C-9B6A-87C1D6DE7486}">
      <dsp:nvSpPr>
        <dsp:cNvPr id="0" name=""/>
        <dsp:cNvSpPr/>
      </dsp:nvSpPr>
      <dsp:spPr>
        <a:xfrm>
          <a:off x="5904300" y="5163497"/>
          <a:ext cx="1166191" cy="520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037"/>
              </a:lnTo>
              <a:lnTo>
                <a:pt x="1166191" y="310037"/>
              </a:lnTo>
              <a:lnTo>
                <a:pt x="1166191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AA0EB4-817B-4F27-B4A9-E3B73A4158E4}">
      <dsp:nvSpPr>
        <dsp:cNvPr id="0" name=""/>
        <dsp:cNvSpPr/>
      </dsp:nvSpPr>
      <dsp:spPr>
        <a:xfrm>
          <a:off x="4738109" y="5163497"/>
          <a:ext cx="1166191" cy="520063"/>
        </a:xfrm>
        <a:custGeom>
          <a:avLst/>
          <a:gdLst/>
          <a:ahLst/>
          <a:cxnLst/>
          <a:rect l="0" t="0" r="0" b="0"/>
          <a:pathLst>
            <a:path>
              <a:moveTo>
                <a:pt x="1166191" y="0"/>
              </a:moveTo>
              <a:lnTo>
                <a:pt x="1166191" y="310037"/>
              </a:lnTo>
              <a:lnTo>
                <a:pt x="0" y="310037"/>
              </a:lnTo>
              <a:lnTo>
                <a:pt x="0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7683B-DB99-4DFB-B95F-1FD033787B2F}">
      <dsp:nvSpPr>
        <dsp:cNvPr id="0" name=""/>
        <dsp:cNvSpPr/>
      </dsp:nvSpPr>
      <dsp:spPr>
        <a:xfrm>
          <a:off x="5904300" y="3743323"/>
          <a:ext cx="1166191" cy="520063"/>
        </a:xfrm>
        <a:custGeom>
          <a:avLst/>
          <a:gdLst/>
          <a:ahLst/>
          <a:cxnLst/>
          <a:rect l="0" t="0" r="0" b="0"/>
          <a:pathLst>
            <a:path>
              <a:moveTo>
                <a:pt x="1166191" y="0"/>
              </a:moveTo>
              <a:lnTo>
                <a:pt x="1166191" y="310037"/>
              </a:lnTo>
              <a:lnTo>
                <a:pt x="0" y="310037"/>
              </a:lnTo>
              <a:lnTo>
                <a:pt x="0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EECDD-211F-46A9-B485-132E8BE709BB}">
      <dsp:nvSpPr>
        <dsp:cNvPr id="0" name=""/>
        <dsp:cNvSpPr/>
      </dsp:nvSpPr>
      <dsp:spPr>
        <a:xfrm>
          <a:off x="5321204" y="2323150"/>
          <a:ext cx="1749287" cy="520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037"/>
              </a:lnTo>
              <a:lnTo>
                <a:pt x="1749287" y="310037"/>
              </a:lnTo>
              <a:lnTo>
                <a:pt x="1749287" y="52006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9C58B7-E82B-42DC-A6F6-FBD5EC2E7D70}">
      <dsp:nvSpPr>
        <dsp:cNvPr id="0" name=""/>
        <dsp:cNvSpPr/>
      </dsp:nvSpPr>
      <dsp:spPr>
        <a:xfrm>
          <a:off x="3526197" y="3743323"/>
          <a:ext cx="91440" cy="520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CB9C9F-F8D6-44FA-8549-94B39225E61C}">
      <dsp:nvSpPr>
        <dsp:cNvPr id="0" name=""/>
        <dsp:cNvSpPr/>
      </dsp:nvSpPr>
      <dsp:spPr>
        <a:xfrm>
          <a:off x="3571917" y="2323150"/>
          <a:ext cx="1749287" cy="520063"/>
        </a:xfrm>
        <a:custGeom>
          <a:avLst/>
          <a:gdLst/>
          <a:ahLst/>
          <a:cxnLst/>
          <a:rect l="0" t="0" r="0" b="0"/>
          <a:pathLst>
            <a:path>
              <a:moveTo>
                <a:pt x="1749287" y="0"/>
              </a:moveTo>
              <a:lnTo>
                <a:pt x="1749287" y="310037"/>
              </a:lnTo>
              <a:lnTo>
                <a:pt x="0" y="310037"/>
              </a:lnTo>
              <a:lnTo>
                <a:pt x="0" y="52006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C837EC-50F7-4FC9-A944-9D6284D5AB8E}">
      <dsp:nvSpPr>
        <dsp:cNvPr id="0" name=""/>
        <dsp:cNvSpPr/>
      </dsp:nvSpPr>
      <dsp:spPr>
        <a:xfrm>
          <a:off x="5275484" y="902977"/>
          <a:ext cx="91440" cy="520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006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4451963" y="2867"/>
          <a:ext cx="1738483" cy="9001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2701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President &amp; CEO</a:t>
          </a:r>
          <a:br>
            <a:rPr lang="en-US" sz="1300" kern="1200"/>
          </a:br>
          <a:r>
            <a:rPr lang="en-US" sz="1300" kern="1200"/>
            <a:t>(Melvin Burks)</a:t>
          </a:r>
        </a:p>
      </dsp:txBody>
      <dsp:txXfrm>
        <a:off x="4451963" y="2867"/>
        <a:ext cx="1738483" cy="900109"/>
      </dsp:txXfrm>
    </dsp:sp>
    <dsp:sp modelId="{3029DA09-B810-47D4-958E-1AD974E3341F}">
      <dsp:nvSpPr>
        <dsp:cNvPr id="0" name=""/>
        <dsp:cNvSpPr/>
      </dsp:nvSpPr>
      <dsp:spPr>
        <a:xfrm>
          <a:off x="4799659" y="70295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4799659" y="702952"/>
        <a:ext cx="1564635" cy="300036"/>
      </dsp:txXfrm>
    </dsp:sp>
    <dsp:sp modelId="{BA4190B5-42DE-4D5F-934A-9565D08F2680}">
      <dsp:nvSpPr>
        <dsp:cNvPr id="0" name=""/>
        <dsp:cNvSpPr/>
      </dsp:nvSpPr>
      <dsp:spPr>
        <a:xfrm>
          <a:off x="4451963" y="1423040"/>
          <a:ext cx="1738483" cy="9001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2701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Chief Development Officer</a:t>
          </a:r>
          <a:br>
            <a:rPr lang="en-US" sz="1300" kern="1200"/>
          </a:br>
          <a:r>
            <a:rPr lang="en-US" sz="1300" kern="1200"/>
            <a:t>(Margie </a:t>
          </a:r>
          <a:r>
            <a:rPr lang="en-US" sz="1300" kern="1200" err="1"/>
            <a:t>Anshutz</a:t>
          </a:r>
          <a:r>
            <a:rPr lang="en-US" sz="1300" kern="1200"/>
            <a:t>)</a:t>
          </a:r>
        </a:p>
      </dsp:txBody>
      <dsp:txXfrm>
        <a:off x="4451963" y="1423040"/>
        <a:ext cx="1738483" cy="900109"/>
      </dsp:txXfrm>
    </dsp:sp>
    <dsp:sp modelId="{71562AAD-0976-458A-B41B-2859B71BCB63}">
      <dsp:nvSpPr>
        <dsp:cNvPr id="0" name=""/>
        <dsp:cNvSpPr/>
      </dsp:nvSpPr>
      <dsp:spPr>
        <a:xfrm>
          <a:off x="4799659" y="2123126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4799659" y="2123126"/>
        <a:ext cx="1564635" cy="300036"/>
      </dsp:txXfrm>
    </dsp:sp>
    <dsp:sp modelId="{27A05AB1-4F81-4775-BB20-78DBC616AC00}">
      <dsp:nvSpPr>
        <dsp:cNvPr id="0" name=""/>
        <dsp:cNvSpPr/>
      </dsp:nvSpPr>
      <dsp:spPr>
        <a:xfrm>
          <a:off x="2702675" y="2843213"/>
          <a:ext cx="1738483" cy="9001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2701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Director of Communications</a:t>
          </a:r>
          <a:br>
            <a:rPr lang="en-US" sz="1300" kern="1200"/>
          </a:br>
          <a:r>
            <a:rPr lang="en-US" sz="1300" kern="1200"/>
            <a:t>(Chelsea Wells)</a:t>
          </a:r>
        </a:p>
      </dsp:txBody>
      <dsp:txXfrm>
        <a:off x="2702675" y="2843213"/>
        <a:ext cx="1738483" cy="900109"/>
      </dsp:txXfrm>
    </dsp:sp>
    <dsp:sp modelId="{545F0944-E275-421E-ACAE-871CB8E4E2F2}">
      <dsp:nvSpPr>
        <dsp:cNvPr id="0" name=""/>
        <dsp:cNvSpPr/>
      </dsp:nvSpPr>
      <dsp:spPr>
        <a:xfrm>
          <a:off x="3050372" y="3543299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3050372" y="3543299"/>
        <a:ext cx="1564635" cy="300036"/>
      </dsp:txXfrm>
    </dsp:sp>
    <dsp:sp modelId="{5EC94555-5C07-49DC-B66C-012FEEFD2D24}">
      <dsp:nvSpPr>
        <dsp:cNvPr id="0" name=""/>
        <dsp:cNvSpPr/>
      </dsp:nvSpPr>
      <dsp:spPr>
        <a:xfrm>
          <a:off x="2702675" y="4263387"/>
          <a:ext cx="1738483" cy="9001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2701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Digital Marketing (.75%)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(Joey Bennett)</a:t>
          </a:r>
          <a:endParaRPr lang="en-US" sz="1300" kern="1200"/>
        </a:p>
      </dsp:txBody>
      <dsp:txXfrm>
        <a:off x="2702675" y="4263387"/>
        <a:ext cx="1738483" cy="900109"/>
      </dsp:txXfrm>
    </dsp:sp>
    <dsp:sp modelId="{DF8DEECA-C312-494F-9494-5BEB4B931CED}">
      <dsp:nvSpPr>
        <dsp:cNvPr id="0" name=""/>
        <dsp:cNvSpPr/>
      </dsp:nvSpPr>
      <dsp:spPr>
        <a:xfrm>
          <a:off x="3050372" y="496347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3050372" y="4963472"/>
        <a:ext cx="1564635" cy="300036"/>
      </dsp:txXfrm>
    </dsp:sp>
    <dsp:sp modelId="{48A44068-AD92-4C42-983F-A78EA7A349AA}">
      <dsp:nvSpPr>
        <dsp:cNvPr id="0" name=""/>
        <dsp:cNvSpPr/>
      </dsp:nvSpPr>
      <dsp:spPr>
        <a:xfrm>
          <a:off x="6201250" y="2843213"/>
          <a:ext cx="1738483" cy="90010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2701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Executive Director of Human Services</a:t>
          </a:r>
          <a:br>
            <a:rPr lang="en-US" sz="1300" kern="1200"/>
          </a:br>
          <a:r>
            <a:rPr lang="en-US" sz="1300" kern="1200"/>
            <a:t>(Tatu Brown)</a:t>
          </a:r>
        </a:p>
      </dsp:txBody>
      <dsp:txXfrm>
        <a:off x="6201250" y="2843213"/>
        <a:ext cx="1738483" cy="900109"/>
      </dsp:txXfrm>
    </dsp:sp>
    <dsp:sp modelId="{306B843A-D568-422E-9F21-711C0A61143D}">
      <dsp:nvSpPr>
        <dsp:cNvPr id="0" name=""/>
        <dsp:cNvSpPr/>
      </dsp:nvSpPr>
      <dsp:spPr>
        <a:xfrm>
          <a:off x="6548947" y="3543299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6548947" y="3543299"/>
        <a:ext cx="1564635" cy="300036"/>
      </dsp:txXfrm>
    </dsp:sp>
    <dsp:sp modelId="{2B4157C8-2902-4110-896F-0EDED80FEEA9}">
      <dsp:nvSpPr>
        <dsp:cNvPr id="0" name=""/>
        <dsp:cNvSpPr/>
      </dsp:nvSpPr>
      <dsp:spPr>
        <a:xfrm>
          <a:off x="5035058" y="4263387"/>
          <a:ext cx="1738483" cy="90010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2701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Human Services Manager</a:t>
          </a:r>
          <a:br>
            <a:rPr lang="en-US" sz="1300" kern="1200"/>
          </a:br>
          <a:r>
            <a:rPr lang="en-US" sz="1300" kern="1200"/>
            <a:t>(Courtney Cole)</a:t>
          </a:r>
        </a:p>
      </dsp:txBody>
      <dsp:txXfrm>
        <a:off x="5035058" y="4263387"/>
        <a:ext cx="1738483" cy="900109"/>
      </dsp:txXfrm>
    </dsp:sp>
    <dsp:sp modelId="{61CAC683-20FF-4F25-B549-634E0B8B0540}">
      <dsp:nvSpPr>
        <dsp:cNvPr id="0" name=""/>
        <dsp:cNvSpPr/>
      </dsp:nvSpPr>
      <dsp:spPr>
        <a:xfrm>
          <a:off x="5382755" y="496347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382755" y="4963472"/>
        <a:ext cx="1564635" cy="300036"/>
      </dsp:txXfrm>
    </dsp:sp>
    <dsp:sp modelId="{24EDEECB-D036-4C80-A0FE-F5E68A887D6F}">
      <dsp:nvSpPr>
        <dsp:cNvPr id="0" name=""/>
        <dsp:cNvSpPr/>
      </dsp:nvSpPr>
      <dsp:spPr>
        <a:xfrm>
          <a:off x="3868867" y="5683560"/>
          <a:ext cx="1738483" cy="9001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2701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Outreach Mentor (5)</a:t>
          </a:r>
        </a:p>
      </dsp:txBody>
      <dsp:txXfrm>
        <a:off x="3868867" y="5683560"/>
        <a:ext cx="1738483" cy="900109"/>
      </dsp:txXfrm>
    </dsp:sp>
    <dsp:sp modelId="{C83F1B39-102A-40CC-AEB4-D9D16F7435C5}">
      <dsp:nvSpPr>
        <dsp:cNvPr id="0" name=""/>
        <dsp:cNvSpPr/>
      </dsp:nvSpPr>
      <dsp:spPr>
        <a:xfrm>
          <a:off x="4216563" y="6383646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4216563" y="6383646"/>
        <a:ext cx="1564635" cy="300036"/>
      </dsp:txXfrm>
    </dsp:sp>
    <dsp:sp modelId="{6AA3C478-80A3-4215-AF35-DD9E6557E205}">
      <dsp:nvSpPr>
        <dsp:cNvPr id="0" name=""/>
        <dsp:cNvSpPr/>
      </dsp:nvSpPr>
      <dsp:spPr>
        <a:xfrm>
          <a:off x="6201250" y="5683560"/>
          <a:ext cx="1738483" cy="9001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2701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Consumer Representative Specialist (4)</a:t>
          </a:r>
        </a:p>
      </dsp:txBody>
      <dsp:txXfrm>
        <a:off x="6201250" y="5683560"/>
        <a:ext cx="1738483" cy="900109"/>
      </dsp:txXfrm>
    </dsp:sp>
    <dsp:sp modelId="{B6D55ABE-551D-419B-B1A2-43C8BB32032F}">
      <dsp:nvSpPr>
        <dsp:cNvPr id="0" name=""/>
        <dsp:cNvSpPr/>
      </dsp:nvSpPr>
      <dsp:spPr>
        <a:xfrm>
          <a:off x="6548947" y="6383646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6548947" y="6383646"/>
        <a:ext cx="1564635" cy="300036"/>
      </dsp:txXfrm>
    </dsp:sp>
    <dsp:sp modelId="{F2DCE0AA-DD6A-49CC-B6B6-611AF983E9F9}">
      <dsp:nvSpPr>
        <dsp:cNvPr id="0" name=""/>
        <dsp:cNvSpPr/>
      </dsp:nvSpPr>
      <dsp:spPr>
        <a:xfrm>
          <a:off x="7367442" y="4263387"/>
          <a:ext cx="1738483" cy="9001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12701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Grant Facilitator / Parent Engagement Coordinator</a:t>
          </a:r>
          <a:br>
            <a:rPr lang="en-US" sz="1300" kern="1200"/>
          </a:br>
          <a:r>
            <a:rPr lang="en-US" sz="1300" kern="1200"/>
            <a:t>(Heather Keith)</a:t>
          </a:r>
        </a:p>
      </dsp:txBody>
      <dsp:txXfrm>
        <a:off x="7367442" y="4263387"/>
        <a:ext cx="1738483" cy="900109"/>
      </dsp:txXfrm>
    </dsp:sp>
    <dsp:sp modelId="{65045D64-5A33-4B08-B0EE-418D40A35A43}">
      <dsp:nvSpPr>
        <dsp:cNvPr id="0" name=""/>
        <dsp:cNvSpPr/>
      </dsp:nvSpPr>
      <dsp:spPr>
        <a:xfrm>
          <a:off x="7715139" y="496347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7715139" y="4963472"/>
        <a:ext cx="1564635" cy="30003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5FA9D0-0E26-4636-B3D0-7B09E50DA985}">
      <dsp:nvSpPr>
        <dsp:cNvPr id="0" name=""/>
        <dsp:cNvSpPr/>
      </dsp:nvSpPr>
      <dsp:spPr>
        <a:xfrm>
          <a:off x="5835062" y="4753776"/>
          <a:ext cx="91440" cy="6607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077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36591E-C484-4EF0-8E54-98EAB309864D}">
      <dsp:nvSpPr>
        <dsp:cNvPr id="0" name=""/>
        <dsp:cNvSpPr/>
      </dsp:nvSpPr>
      <dsp:spPr>
        <a:xfrm>
          <a:off x="5835062" y="2949351"/>
          <a:ext cx="91440" cy="6607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077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5CCD58-EA3B-45E3-89A4-2D58D84A07FF}">
      <dsp:nvSpPr>
        <dsp:cNvPr id="0" name=""/>
        <dsp:cNvSpPr/>
      </dsp:nvSpPr>
      <dsp:spPr>
        <a:xfrm>
          <a:off x="5835062" y="1144926"/>
          <a:ext cx="91440" cy="6607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077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4776352" y="1276"/>
          <a:ext cx="2208859" cy="11436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61382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President &amp; CEO</a:t>
          </a:r>
          <a:br>
            <a:rPr lang="en-US" sz="1700" kern="1200"/>
          </a:br>
          <a:r>
            <a:rPr lang="en-US" sz="1700" kern="1200"/>
            <a:t>(Melvin Burks)</a:t>
          </a:r>
        </a:p>
      </dsp:txBody>
      <dsp:txXfrm>
        <a:off x="4776352" y="1276"/>
        <a:ext cx="2208859" cy="1143649"/>
      </dsp:txXfrm>
    </dsp:sp>
    <dsp:sp modelId="{3029DA09-B810-47D4-958E-1AD974E3341F}">
      <dsp:nvSpPr>
        <dsp:cNvPr id="0" name=""/>
        <dsp:cNvSpPr/>
      </dsp:nvSpPr>
      <dsp:spPr>
        <a:xfrm>
          <a:off x="5218124" y="890781"/>
          <a:ext cx="1987973" cy="3812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218124" y="890781"/>
        <a:ext cx="1987973" cy="381216"/>
      </dsp:txXfrm>
    </dsp:sp>
    <dsp:sp modelId="{5AEAE38F-A17B-486A-996A-310204632443}">
      <dsp:nvSpPr>
        <dsp:cNvPr id="0" name=""/>
        <dsp:cNvSpPr/>
      </dsp:nvSpPr>
      <dsp:spPr>
        <a:xfrm>
          <a:off x="4776352" y="1805701"/>
          <a:ext cx="2208859" cy="11436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61382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Chief of Information Technology</a:t>
          </a:r>
          <a:br>
            <a:rPr lang="en-US" sz="1700" kern="1200"/>
          </a:br>
          <a:r>
            <a:rPr lang="en-US" sz="1700" kern="1200"/>
            <a:t>(Mohammed Ramadan)</a:t>
          </a:r>
        </a:p>
      </dsp:txBody>
      <dsp:txXfrm>
        <a:off x="4776352" y="1805701"/>
        <a:ext cx="2208859" cy="1143649"/>
      </dsp:txXfrm>
    </dsp:sp>
    <dsp:sp modelId="{1B9531E3-5B90-4312-817C-ED172130680C}">
      <dsp:nvSpPr>
        <dsp:cNvPr id="0" name=""/>
        <dsp:cNvSpPr/>
      </dsp:nvSpPr>
      <dsp:spPr>
        <a:xfrm>
          <a:off x="5218124" y="2695206"/>
          <a:ext cx="1987973" cy="3812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218124" y="2695206"/>
        <a:ext cx="1987973" cy="381216"/>
      </dsp:txXfrm>
    </dsp:sp>
    <dsp:sp modelId="{9E9FDA0C-54C2-410F-BAF0-963BD8591548}">
      <dsp:nvSpPr>
        <dsp:cNvPr id="0" name=""/>
        <dsp:cNvSpPr/>
      </dsp:nvSpPr>
      <dsp:spPr>
        <a:xfrm>
          <a:off x="4776352" y="3610126"/>
          <a:ext cx="2208859" cy="114364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61382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Systems Administrator (3)</a:t>
          </a:r>
        </a:p>
      </dsp:txBody>
      <dsp:txXfrm>
        <a:off x="4776352" y="3610126"/>
        <a:ext cx="2208859" cy="1143649"/>
      </dsp:txXfrm>
    </dsp:sp>
    <dsp:sp modelId="{C64AAEAD-4950-4513-97E7-BE82460C0D3E}">
      <dsp:nvSpPr>
        <dsp:cNvPr id="0" name=""/>
        <dsp:cNvSpPr/>
      </dsp:nvSpPr>
      <dsp:spPr>
        <a:xfrm>
          <a:off x="5218124" y="4499631"/>
          <a:ext cx="1987973" cy="3812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218124" y="4499631"/>
        <a:ext cx="1987973" cy="381216"/>
      </dsp:txXfrm>
    </dsp:sp>
    <dsp:sp modelId="{DEF1CC85-C488-4A12-8E84-D65F3EB1744D}">
      <dsp:nvSpPr>
        <dsp:cNvPr id="0" name=""/>
        <dsp:cNvSpPr/>
      </dsp:nvSpPr>
      <dsp:spPr>
        <a:xfrm>
          <a:off x="4776352" y="5414551"/>
          <a:ext cx="2208859" cy="1143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61382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IT Representative (3)</a:t>
          </a:r>
        </a:p>
      </dsp:txBody>
      <dsp:txXfrm>
        <a:off x="4776352" y="5414551"/>
        <a:ext cx="2208859" cy="1143649"/>
      </dsp:txXfrm>
    </dsp:sp>
    <dsp:sp modelId="{28C1D904-8C81-4ECC-9B20-6C5283FEAD37}">
      <dsp:nvSpPr>
        <dsp:cNvPr id="0" name=""/>
        <dsp:cNvSpPr/>
      </dsp:nvSpPr>
      <dsp:spPr>
        <a:xfrm>
          <a:off x="5218124" y="6304056"/>
          <a:ext cx="1987973" cy="3812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218124" y="6304056"/>
        <a:ext cx="1987973" cy="38121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B68FC-55A7-4B86-91DB-88261F6FD707}">
      <dsp:nvSpPr>
        <dsp:cNvPr id="0" name=""/>
        <dsp:cNvSpPr/>
      </dsp:nvSpPr>
      <dsp:spPr>
        <a:xfrm>
          <a:off x="11103157" y="3129876"/>
          <a:ext cx="91440" cy="3579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795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6B9320-15C9-4F50-828F-4F3B64E3CC8C}">
      <dsp:nvSpPr>
        <dsp:cNvPr id="0" name=""/>
        <dsp:cNvSpPr/>
      </dsp:nvSpPr>
      <dsp:spPr>
        <a:xfrm>
          <a:off x="9543498" y="2152370"/>
          <a:ext cx="1605379" cy="357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398"/>
              </a:lnTo>
              <a:lnTo>
                <a:pt x="1605379" y="213398"/>
              </a:lnTo>
              <a:lnTo>
                <a:pt x="1605379" y="35795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61F410-97A5-4F93-A45D-12110D3F9817}">
      <dsp:nvSpPr>
        <dsp:cNvPr id="0" name=""/>
        <dsp:cNvSpPr/>
      </dsp:nvSpPr>
      <dsp:spPr>
        <a:xfrm>
          <a:off x="9497778" y="2152370"/>
          <a:ext cx="91440" cy="3579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795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623627-CBB1-40B8-8A27-A5ED431B2AC4}">
      <dsp:nvSpPr>
        <dsp:cNvPr id="0" name=""/>
        <dsp:cNvSpPr/>
      </dsp:nvSpPr>
      <dsp:spPr>
        <a:xfrm>
          <a:off x="7938119" y="2152370"/>
          <a:ext cx="1605379" cy="357959"/>
        </a:xfrm>
        <a:custGeom>
          <a:avLst/>
          <a:gdLst/>
          <a:ahLst/>
          <a:cxnLst/>
          <a:rect l="0" t="0" r="0" b="0"/>
          <a:pathLst>
            <a:path>
              <a:moveTo>
                <a:pt x="1605379" y="0"/>
              </a:moveTo>
              <a:lnTo>
                <a:pt x="1605379" y="213398"/>
              </a:lnTo>
              <a:lnTo>
                <a:pt x="0" y="213398"/>
              </a:lnTo>
              <a:lnTo>
                <a:pt x="0" y="35795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1322C-F5E7-4AEC-87C8-8BFA8255FB5F}">
      <dsp:nvSpPr>
        <dsp:cNvPr id="0" name=""/>
        <dsp:cNvSpPr/>
      </dsp:nvSpPr>
      <dsp:spPr>
        <a:xfrm>
          <a:off x="7135429" y="1174865"/>
          <a:ext cx="2408068" cy="357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398"/>
              </a:lnTo>
              <a:lnTo>
                <a:pt x="2408068" y="213398"/>
              </a:lnTo>
              <a:lnTo>
                <a:pt x="2408068" y="35795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692C2-A438-43E5-99DE-2505BAA77C2B}">
      <dsp:nvSpPr>
        <dsp:cNvPr id="0" name=""/>
        <dsp:cNvSpPr/>
      </dsp:nvSpPr>
      <dsp:spPr>
        <a:xfrm>
          <a:off x="6287019" y="3129876"/>
          <a:ext cx="91440" cy="3579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795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F4905B-A281-4DD8-AE77-13B009E7D7DB}">
      <dsp:nvSpPr>
        <dsp:cNvPr id="0" name=""/>
        <dsp:cNvSpPr/>
      </dsp:nvSpPr>
      <dsp:spPr>
        <a:xfrm>
          <a:off x="4727360" y="2152370"/>
          <a:ext cx="1605379" cy="357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398"/>
              </a:lnTo>
              <a:lnTo>
                <a:pt x="1605379" y="213398"/>
              </a:lnTo>
              <a:lnTo>
                <a:pt x="1605379" y="35795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48685B-0146-4D91-98E0-222D76766456}">
      <dsp:nvSpPr>
        <dsp:cNvPr id="0" name=""/>
        <dsp:cNvSpPr/>
      </dsp:nvSpPr>
      <dsp:spPr>
        <a:xfrm>
          <a:off x="3121981" y="3129876"/>
          <a:ext cx="1605379" cy="357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398"/>
              </a:lnTo>
              <a:lnTo>
                <a:pt x="1605379" y="213398"/>
              </a:lnTo>
              <a:lnTo>
                <a:pt x="1605379" y="35795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105175-FB66-4EAC-82A7-E55643633DF2}">
      <dsp:nvSpPr>
        <dsp:cNvPr id="0" name=""/>
        <dsp:cNvSpPr/>
      </dsp:nvSpPr>
      <dsp:spPr>
        <a:xfrm>
          <a:off x="3076261" y="3129876"/>
          <a:ext cx="91440" cy="3579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795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F61D97-52BE-41D8-AA57-8AACE7E15490}">
      <dsp:nvSpPr>
        <dsp:cNvPr id="0" name=""/>
        <dsp:cNvSpPr/>
      </dsp:nvSpPr>
      <dsp:spPr>
        <a:xfrm>
          <a:off x="2273572" y="5084886"/>
          <a:ext cx="91440" cy="3579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795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134F5-E569-494E-990C-98C00B852C49}">
      <dsp:nvSpPr>
        <dsp:cNvPr id="0" name=""/>
        <dsp:cNvSpPr/>
      </dsp:nvSpPr>
      <dsp:spPr>
        <a:xfrm>
          <a:off x="1516602" y="4107381"/>
          <a:ext cx="802689" cy="357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398"/>
              </a:lnTo>
              <a:lnTo>
                <a:pt x="802689" y="213398"/>
              </a:lnTo>
              <a:lnTo>
                <a:pt x="802689" y="35795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A29AA-3486-42DC-8F3F-A76548805899}">
      <dsp:nvSpPr>
        <dsp:cNvPr id="0" name=""/>
        <dsp:cNvSpPr/>
      </dsp:nvSpPr>
      <dsp:spPr>
        <a:xfrm>
          <a:off x="713912" y="4107381"/>
          <a:ext cx="802689" cy="357959"/>
        </a:xfrm>
        <a:custGeom>
          <a:avLst/>
          <a:gdLst/>
          <a:ahLst/>
          <a:cxnLst/>
          <a:rect l="0" t="0" r="0" b="0"/>
          <a:pathLst>
            <a:path>
              <a:moveTo>
                <a:pt x="802689" y="0"/>
              </a:moveTo>
              <a:lnTo>
                <a:pt x="802689" y="213398"/>
              </a:lnTo>
              <a:lnTo>
                <a:pt x="0" y="213398"/>
              </a:lnTo>
              <a:lnTo>
                <a:pt x="0" y="35795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9A1D0B-1403-492D-9CBB-682D70529304}">
      <dsp:nvSpPr>
        <dsp:cNvPr id="0" name=""/>
        <dsp:cNvSpPr/>
      </dsp:nvSpPr>
      <dsp:spPr>
        <a:xfrm>
          <a:off x="1516602" y="3129876"/>
          <a:ext cx="1605379" cy="357959"/>
        </a:xfrm>
        <a:custGeom>
          <a:avLst/>
          <a:gdLst/>
          <a:ahLst/>
          <a:cxnLst/>
          <a:rect l="0" t="0" r="0" b="0"/>
          <a:pathLst>
            <a:path>
              <a:moveTo>
                <a:pt x="1605379" y="0"/>
              </a:moveTo>
              <a:lnTo>
                <a:pt x="1605379" y="213398"/>
              </a:lnTo>
              <a:lnTo>
                <a:pt x="0" y="213398"/>
              </a:lnTo>
              <a:lnTo>
                <a:pt x="0" y="35795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1D7C57-DE34-4E72-9A2C-213208418FE1}">
      <dsp:nvSpPr>
        <dsp:cNvPr id="0" name=""/>
        <dsp:cNvSpPr/>
      </dsp:nvSpPr>
      <dsp:spPr>
        <a:xfrm>
          <a:off x="3121981" y="2152370"/>
          <a:ext cx="1605379" cy="357959"/>
        </a:xfrm>
        <a:custGeom>
          <a:avLst/>
          <a:gdLst/>
          <a:ahLst/>
          <a:cxnLst/>
          <a:rect l="0" t="0" r="0" b="0"/>
          <a:pathLst>
            <a:path>
              <a:moveTo>
                <a:pt x="1605379" y="0"/>
              </a:moveTo>
              <a:lnTo>
                <a:pt x="1605379" y="213398"/>
              </a:lnTo>
              <a:lnTo>
                <a:pt x="0" y="213398"/>
              </a:lnTo>
              <a:lnTo>
                <a:pt x="0" y="35795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4727360" y="1174865"/>
          <a:ext cx="2408068" cy="357959"/>
        </a:xfrm>
        <a:custGeom>
          <a:avLst/>
          <a:gdLst/>
          <a:ahLst/>
          <a:cxnLst/>
          <a:rect l="0" t="0" r="0" b="0"/>
          <a:pathLst>
            <a:path>
              <a:moveTo>
                <a:pt x="2408068" y="0"/>
              </a:moveTo>
              <a:lnTo>
                <a:pt x="2408068" y="213398"/>
              </a:lnTo>
              <a:lnTo>
                <a:pt x="0" y="213398"/>
              </a:lnTo>
              <a:lnTo>
                <a:pt x="0" y="35795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6537130" y="555320"/>
          <a:ext cx="1196598" cy="61954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President &amp; CEO</a:t>
          </a:r>
          <a:br>
            <a:rPr lang="en-US" sz="1100" kern="1200"/>
          </a:br>
          <a:r>
            <a:rPr lang="en-US" sz="1100" kern="1200"/>
            <a:t>(Melvin Burks)</a:t>
          </a:r>
        </a:p>
      </dsp:txBody>
      <dsp:txXfrm>
        <a:off x="6537130" y="555320"/>
        <a:ext cx="1196598" cy="619545"/>
      </dsp:txXfrm>
    </dsp:sp>
    <dsp:sp modelId="{3029DA09-B810-47D4-958E-1AD974E3341F}">
      <dsp:nvSpPr>
        <dsp:cNvPr id="0" name=""/>
        <dsp:cNvSpPr/>
      </dsp:nvSpPr>
      <dsp:spPr>
        <a:xfrm>
          <a:off x="6776450" y="1037189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6776450" y="1037189"/>
        <a:ext cx="1076938" cy="206515"/>
      </dsp:txXfrm>
    </dsp:sp>
    <dsp:sp modelId="{5775492C-A94C-4AA4-AB04-789DC3E4C1C5}">
      <dsp:nvSpPr>
        <dsp:cNvPr id="0" name=""/>
        <dsp:cNvSpPr/>
      </dsp:nvSpPr>
      <dsp:spPr>
        <a:xfrm>
          <a:off x="4129061" y="1532825"/>
          <a:ext cx="1196598" cy="61954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Chief Operating Officer</a:t>
          </a:r>
          <a:br>
            <a:rPr lang="en-US" sz="1100" kern="1200"/>
          </a:br>
          <a:r>
            <a:rPr lang="en-US" sz="1100" kern="1200"/>
            <a:t>(Robb Johnson)</a:t>
          </a:r>
        </a:p>
      </dsp:txBody>
      <dsp:txXfrm>
        <a:off x="4129061" y="1532825"/>
        <a:ext cx="1196598" cy="619545"/>
      </dsp:txXfrm>
    </dsp:sp>
    <dsp:sp modelId="{D8E06242-9E56-41DB-933D-678A99AAB701}">
      <dsp:nvSpPr>
        <dsp:cNvPr id="0" name=""/>
        <dsp:cNvSpPr/>
      </dsp:nvSpPr>
      <dsp:spPr>
        <a:xfrm>
          <a:off x="4368381" y="2014694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4368381" y="2014694"/>
        <a:ext cx="1076938" cy="206515"/>
      </dsp:txXfrm>
    </dsp:sp>
    <dsp:sp modelId="{5CF3EE0B-F338-45C5-847A-4AF3DD0DAC06}">
      <dsp:nvSpPr>
        <dsp:cNvPr id="0" name=""/>
        <dsp:cNvSpPr/>
      </dsp:nvSpPr>
      <dsp:spPr>
        <a:xfrm>
          <a:off x="2523682" y="2510330"/>
          <a:ext cx="1196598" cy="619545"/>
        </a:xfrm>
        <a:prstGeom prst="rect">
          <a:avLst/>
        </a:prstGeom>
        <a:solidFill>
          <a:schemeClr val="accent5">
            <a:hueOff val="-709563"/>
            <a:satOff val="2844"/>
            <a:lumOff val="6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Executive Director of Operations</a:t>
          </a:r>
          <a:br>
            <a:rPr lang="en-US" sz="1100" kern="1200"/>
          </a:br>
          <a:r>
            <a:rPr lang="en-US" sz="1100" kern="1200"/>
            <a:t>(Jim </a:t>
          </a:r>
          <a:r>
            <a:rPr lang="en-US" sz="1100" kern="1200" err="1"/>
            <a:t>Roetker</a:t>
          </a:r>
          <a:r>
            <a:rPr lang="en-US" sz="1100" kern="1200"/>
            <a:t>)</a:t>
          </a:r>
        </a:p>
      </dsp:txBody>
      <dsp:txXfrm>
        <a:off x="2523682" y="2510330"/>
        <a:ext cx="1196598" cy="619545"/>
      </dsp:txXfrm>
    </dsp:sp>
    <dsp:sp modelId="{2BAC56FA-4C71-4986-84F9-D1D3E8465ED3}">
      <dsp:nvSpPr>
        <dsp:cNvPr id="0" name=""/>
        <dsp:cNvSpPr/>
      </dsp:nvSpPr>
      <dsp:spPr>
        <a:xfrm>
          <a:off x="2763002" y="2992199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09563"/>
              <a:satOff val="2844"/>
              <a:lumOff val="6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2763002" y="2992199"/>
        <a:ext cx="1076938" cy="206515"/>
      </dsp:txXfrm>
    </dsp:sp>
    <dsp:sp modelId="{D2408B86-6E72-468A-B9E8-150B90E6E714}">
      <dsp:nvSpPr>
        <dsp:cNvPr id="0" name=""/>
        <dsp:cNvSpPr/>
      </dsp:nvSpPr>
      <dsp:spPr>
        <a:xfrm>
          <a:off x="918303" y="3487835"/>
          <a:ext cx="1196598" cy="619545"/>
        </a:xfrm>
        <a:prstGeom prst="rect">
          <a:avLst/>
        </a:prstGeom>
        <a:solidFill>
          <a:schemeClr val="accent5">
            <a:hueOff val="-1419125"/>
            <a:satOff val="5687"/>
            <a:lumOff val="12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Facilities Manager</a:t>
          </a:r>
        </a:p>
      </dsp:txBody>
      <dsp:txXfrm>
        <a:off x="918303" y="3487835"/>
        <a:ext cx="1196598" cy="619545"/>
      </dsp:txXfrm>
    </dsp:sp>
    <dsp:sp modelId="{1C663F2C-1676-450F-A725-0BE2426F1D48}">
      <dsp:nvSpPr>
        <dsp:cNvPr id="0" name=""/>
        <dsp:cNvSpPr/>
      </dsp:nvSpPr>
      <dsp:spPr>
        <a:xfrm>
          <a:off x="1157623" y="3969704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419125"/>
              <a:satOff val="5687"/>
              <a:lumOff val="123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1157623" y="3969704"/>
        <a:ext cx="1076938" cy="206515"/>
      </dsp:txXfrm>
    </dsp:sp>
    <dsp:sp modelId="{DC7EA542-5035-4C43-B2A8-7450AD124A2E}">
      <dsp:nvSpPr>
        <dsp:cNvPr id="0" name=""/>
        <dsp:cNvSpPr/>
      </dsp:nvSpPr>
      <dsp:spPr>
        <a:xfrm>
          <a:off x="115613" y="4465340"/>
          <a:ext cx="1196598" cy="619545"/>
        </a:xfrm>
        <a:prstGeom prst="rect">
          <a:avLst/>
        </a:prstGeom>
        <a:solidFill>
          <a:schemeClr val="accent5">
            <a:hueOff val="-2128688"/>
            <a:satOff val="8531"/>
            <a:lumOff val="18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Maintenance Specialist (2)</a:t>
          </a:r>
        </a:p>
      </dsp:txBody>
      <dsp:txXfrm>
        <a:off x="115613" y="4465340"/>
        <a:ext cx="1196598" cy="619545"/>
      </dsp:txXfrm>
    </dsp:sp>
    <dsp:sp modelId="{91378828-B7FA-472A-8E46-131D7A8CFC0D}">
      <dsp:nvSpPr>
        <dsp:cNvPr id="0" name=""/>
        <dsp:cNvSpPr/>
      </dsp:nvSpPr>
      <dsp:spPr>
        <a:xfrm>
          <a:off x="354933" y="4947209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128688"/>
              <a:satOff val="8531"/>
              <a:lumOff val="184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354933" y="4947209"/>
        <a:ext cx="1076938" cy="206515"/>
      </dsp:txXfrm>
    </dsp:sp>
    <dsp:sp modelId="{CCC4F698-329E-4F42-BA0A-56690DABD605}">
      <dsp:nvSpPr>
        <dsp:cNvPr id="0" name=""/>
        <dsp:cNvSpPr/>
      </dsp:nvSpPr>
      <dsp:spPr>
        <a:xfrm>
          <a:off x="1720992" y="4465340"/>
          <a:ext cx="1196598" cy="619545"/>
        </a:xfrm>
        <a:prstGeom prst="rect">
          <a:avLst/>
        </a:prstGeom>
        <a:solidFill>
          <a:schemeClr val="accent5">
            <a:hueOff val="-2838251"/>
            <a:satOff val="11375"/>
            <a:lumOff val="24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Housekeeping Supervisor</a:t>
          </a:r>
        </a:p>
      </dsp:txBody>
      <dsp:txXfrm>
        <a:off x="1720992" y="4465340"/>
        <a:ext cx="1196598" cy="619545"/>
      </dsp:txXfrm>
    </dsp:sp>
    <dsp:sp modelId="{8637ACB8-92D9-4E5C-97EF-1D41CCEE7A67}">
      <dsp:nvSpPr>
        <dsp:cNvPr id="0" name=""/>
        <dsp:cNvSpPr/>
      </dsp:nvSpPr>
      <dsp:spPr>
        <a:xfrm>
          <a:off x="1960312" y="4947209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838251"/>
              <a:satOff val="11375"/>
              <a:lumOff val="24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1960312" y="4947209"/>
        <a:ext cx="1076938" cy="206515"/>
      </dsp:txXfrm>
    </dsp:sp>
    <dsp:sp modelId="{9762FFE6-6D76-42B5-992F-AEA5347CCF74}">
      <dsp:nvSpPr>
        <dsp:cNvPr id="0" name=""/>
        <dsp:cNvSpPr/>
      </dsp:nvSpPr>
      <dsp:spPr>
        <a:xfrm>
          <a:off x="1720992" y="5442845"/>
          <a:ext cx="1196598" cy="619545"/>
        </a:xfrm>
        <a:prstGeom prst="rect">
          <a:avLst/>
        </a:prstGeom>
        <a:solidFill>
          <a:schemeClr val="accent5">
            <a:hueOff val="-3547813"/>
            <a:satOff val="14218"/>
            <a:lumOff val="3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Housekeeper (7)</a:t>
          </a:r>
        </a:p>
      </dsp:txBody>
      <dsp:txXfrm>
        <a:off x="1720992" y="5442845"/>
        <a:ext cx="1196598" cy="619545"/>
      </dsp:txXfrm>
    </dsp:sp>
    <dsp:sp modelId="{8E9052D9-BAC0-429C-8FA5-B6969D807D2B}">
      <dsp:nvSpPr>
        <dsp:cNvPr id="0" name=""/>
        <dsp:cNvSpPr/>
      </dsp:nvSpPr>
      <dsp:spPr>
        <a:xfrm>
          <a:off x="1960312" y="5924714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547813"/>
              <a:satOff val="14218"/>
              <a:lumOff val="3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1960312" y="5924714"/>
        <a:ext cx="1076938" cy="206515"/>
      </dsp:txXfrm>
    </dsp:sp>
    <dsp:sp modelId="{C60C9DEC-E9E8-4E69-93D2-A22BCE8354A3}">
      <dsp:nvSpPr>
        <dsp:cNvPr id="0" name=""/>
        <dsp:cNvSpPr/>
      </dsp:nvSpPr>
      <dsp:spPr>
        <a:xfrm>
          <a:off x="2523682" y="3487835"/>
          <a:ext cx="1196598" cy="619545"/>
        </a:xfrm>
        <a:prstGeom prst="rect">
          <a:avLst/>
        </a:prstGeom>
        <a:solidFill>
          <a:schemeClr val="accent5">
            <a:hueOff val="-4257376"/>
            <a:satOff val="17062"/>
            <a:lumOff val="36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Courier</a:t>
          </a:r>
        </a:p>
      </dsp:txBody>
      <dsp:txXfrm>
        <a:off x="2523682" y="3487835"/>
        <a:ext cx="1196598" cy="619545"/>
      </dsp:txXfrm>
    </dsp:sp>
    <dsp:sp modelId="{B5CCFCFC-3D5B-47A9-A48C-C76E197BECDA}">
      <dsp:nvSpPr>
        <dsp:cNvPr id="0" name=""/>
        <dsp:cNvSpPr/>
      </dsp:nvSpPr>
      <dsp:spPr>
        <a:xfrm>
          <a:off x="2763002" y="3969704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257376"/>
              <a:satOff val="17062"/>
              <a:lumOff val="36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2763002" y="3969704"/>
        <a:ext cx="1076938" cy="206515"/>
      </dsp:txXfrm>
    </dsp:sp>
    <dsp:sp modelId="{B4A0BBE0-C598-4247-9043-BC85ED44F809}">
      <dsp:nvSpPr>
        <dsp:cNvPr id="0" name=""/>
        <dsp:cNvSpPr/>
      </dsp:nvSpPr>
      <dsp:spPr>
        <a:xfrm>
          <a:off x="4129061" y="3487835"/>
          <a:ext cx="1196598" cy="619545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Purchaser</a:t>
          </a:r>
        </a:p>
      </dsp:txBody>
      <dsp:txXfrm>
        <a:off x="4129061" y="3487835"/>
        <a:ext cx="1196598" cy="619545"/>
      </dsp:txXfrm>
    </dsp:sp>
    <dsp:sp modelId="{26AB2CEA-637B-4B9F-A8C2-ADD028D6B227}">
      <dsp:nvSpPr>
        <dsp:cNvPr id="0" name=""/>
        <dsp:cNvSpPr/>
      </dsp:nvSpPr>
      <dsp:spPr>
        <a:xfrm>
          <a:off x="4368381" y="3969704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4368381" y="3969704"/>
        <a:ext cx="1076938" cy="206515"/>
      </dsp:txXfrm>
    </dsp:sp>
    <dsp:sp modelId="{4CC6FB82-D655-45A0-95FD-CF7ED2F95498}">
      <dsp:nvSpPr>
        <dsp:cNvPr id="0" name=""/>
        <dsp:cNvSpPr/>
      </dsp:nvSpPr>
      <dsp:spPr>
        <a:xfrm>
          <a:off x="5734440" y="2510330"/>
          <a:ext cx="1196598" cy="619545"/>
        </a:xfrm>
        <a:prstGeom prst="rect">
          <a:avLst/>
        </a:prstGeom>
        <a:solidFill>
          <a:schemeClr val="accent5">
            <a:hueOff val="-5676501"/>
            <a:satOff val="22749"/>
            <a:lumOff val="49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Central Scheduling Supervisor</a:t>
          </a:r>
          <a:br>
            <a:rPr lang="en-US" sz="1100" kern="1200"/>
          </a:br>
          <a:r>
            <a:rPr lang="en-US" sz="1100" kern="1200"/>
            <a:t>(Tammy Roberts)</a:t>
          </a:r>
        </a:p>
      </dsp:txBody>
      <dsp:txXfrm>
        <a:off x="5734440" y="2510330"/>
        <a:ext cx="1196598" cy="619545"/>
      </dsp:txXfrm>
    </dsp:sp>
    <dsp:sp modelId="{4E334793-218E-4AC7-AF6F-7233ECC5CF1D}">
      <dsp:nvSpPr>
        <dsp:cNvPr id="0" name=""/>
        <dsp:cNvSpPr/>
      </dsp:nvSpPr>
      <dsp:spPr>
        <a:xfrm>
          <a:off x="5973760" y="2992199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676501"/>
              <a:satOff val="22749"/>
              <a:lumOff val="49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5973760" y="2992199"/>
        <a:ext cx="1076938" cy="206515"/>
      </dsp:txXfrm>
    </dsp:sp>
    <dsp:sp modelId="{D1C1CC1C-AD30-4226-B451-A93EAE8EDFCC}">
      <dsp:nvSpPr>
        <dsp:cNvPr id="0" name=""/>
        <dsp:cNvSpPr/>
      </dsp:nvSpPr>
      <dsp:spPr>
        <a:xfrm>
          <a:off x="5734440" y="3487835"/>
          <a:ext cx="1196598" cy="619545"/>
        </a:xfrm>
        <a:prstGeom prst="rect">
          <a:avLst/>
        </a:prstGeom>
        <a:solidFill>
          <a:schemeClr val="accent5">
            <a:hueOff val="-6386063"/>
            <a:satOff val="25593"/>
            <a:lumOff val="55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Central Scheduling Specialist (5)</a:t>
          </a:r>
        </a:p>
      </dsp:txBody>
      <dsp:txXfrm>
        <a:off x="5734440" y="3487835"/>
        <a:ext cx="1196598" cy="619545"/>
      </dsp:txXfrm>
    </dsp:sp>
    <dsp:sp modelId="{3664E05F-2448-4F14-B813-1C05CD48CC94}">
      <dsp:nvSpPr>
        <dsp:cNvPr id="0" name=""/>
        <dsp:cNvSpPr/>
      </dsp:nvSpPr>
      <dsp:spPr>
        <a:xfrm>
          <a:off x="5973760" y="3969704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386063"/>
              <a:satOff val="25593"/>
              <a:lumOff val="55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5973760" y="3969704"/>
        <a:ext cx="1076938" cy="206515"/>
      </dsp:txXfrm>
    </dsp:sp>
    <dsp:sp modelId="{939F25F5-4B63-4AE1-AF2C-E5571231B623}">
      <dsp:nvSpPr>
        <dsp:cNvPr id="0" name=""/>
        <dsp:cNvSpPr/>
      </dsp:nvSpPr>
      <dsp:spPr>
        <a:xfrm>
          <a:off x="8945199" y="1532825"/>
          <a:ext cx="1196598" cy="619545"/>
        </a:xfrm>
        <a:prstGeom prst="rect">
          <a:avLst/>
        </a:prstGeom>
        <a:solidFill>
          <a:schemeClr val="accent5">
            <a:hueOff val="-7095626"/>
            <a:satOff val="28436"/>
            <a:lumOff val="61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Chief of Solar</a:t>
          </a:r>
          <a:br>
            <a:rPr lang="en-US" sz="1100" kern="1200"/>
          </a:br>
          <a:r>
            <a:rPr lang="en-US" sz="1100" kern="1200"/>
            <a:t>(Travis Coffman)</a:t>
          </a:r>
        </a:p>
      </dsp:txBody>
      <dsp:txXfrm>
        <a:off x="8945199" y="1532825"/>
        <a:ext cx="1196598" cy="619545"/>
      </dsp:txXfrm>
    </dsp:sp>
    <dsp:sp modelId="{FF8E278D-8386-4651-A501-CAD154BE6FFF}">
      <dsp:nvSpPr>
        <dsp:cNvPr id="0" name=""/>
        <dsp:cNvSpPr/>
      </dsp:nvSpPr>
      <dsp:spPr>
        <a:xfrm>
          <a:off x="9184518" y="2014694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095626"/>
              <a:satOff val="28436"/>
              <a:lumOff val="61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9184518" y="2014694"/>
        <a:ext cx="1076938" cy="206515"/>
      </dsp:txXfrm>
    </dsp:sp>
    <dsp:sp modelId="{698BF36A-FA34-4610-A7ED-CBF0A2578FC9}">
      <dsp:nvSpPr>
        <dsp:cNvPr id="0" name=""/>
        <dsp:cNvSpPr/>
      </dsp:nvSpPr>
      <dsp:spPr>
        <a:xfrm>
          <a:off x="7339819" y="2510330"/>
          <a:ext cx="1196598" cy="619545"/>
        </a:xfrm>
        <a:prstGeom prst="rect">
          <a:avLst/>
        </a:prstGeom>
        <a:solidFill>
          <a:schemeClr val="accent5">
            <a:hueOff val="-7805188"/>
            <a:satOff val="31280"/>
            <a:lumOff val="67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Nurse, Utilization Review</a:t>
          </a:r>
          <a:br>
            <a:rPr lang="en-US" sz="1100" kern="1200"/>
          </a:br>
          <a:r>
            <a:rPr lang="en-US" sz="1100" kern="1200"/>
            <a:t>(Beverly Woodyard)</a:t>
          </a:r>
        </a:p>
      </dsp:txBody>
      <dsp:txXfrm>
        <a:off x="7339819" y="2510330"/>
        <a:ext cx="1196598" cy="619545"/>
      </dsp:txXfrm>
    </dsp:sp>
    <dsp:sp modelId="{99CAD696-6069-4B4F-ABDB-8B1AE0287FD2}">
      <dsp:nvSpPr>
        <dsp:cNvPr id="0" name=""/>
        <dsp:cNvSpPr/>
      </dsp:nvSpPr>
      <dsp:spPr>
        <a:xfrm>
          <a:off x="7579139" y="2992199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805188"/>
              <a:satOff val="31280"/>
              <a:lumOff val="67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7579139" y="2992199"/>
        <a:ext cx="1076938" cy="206515"/>
      </dsp:txXfrm>
    </dsp:sp>
    <dsp:sp modelId="{95C15BDF-48BA-48A8-ACD6-D9DF444F0894}">
      <dsp:nvSpPr>
        <dsp:cNvPr id="0" name=""/>
        <dsp:cNvSpPr/>
      </dsp:nvSpPr>
      <dsp:spPr>
        <a:xfrm>
          <a:off x="8945199" y="2510330"/>
          <a:ext cx="1196598" cy="619545"/>
        </a:xfrm>
        <a:prstGeom prst="rect">
          <a:avLst/>
        </a:prstGeom>
        <a:solidFill>
          <a:schemeClr val="accent5">
            <a:hueOff val="-8514751"/>
            <a:satOff val="34124"/>
            <a:lumOff val="73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Infection Control Nurse (2)</a:t>
          </a:r>
        </a:p>
      </dsp:txBody>
      <dsp:txXfrm>
        <a:off x="8945199" y="2510330"/>
        <a:ext cx="1196598" cy="619545"/>
      </dsp:txXfrm>
    </dsp:sp>
    <dsp:sp modelId="{AC253C66-9A72-4E65-96D5-CA636CAC3057}">
      <dsp:nvSpPr>
        <dsp:cNvPr id="0" name=""/>
        <dsp:cNvSpPr/>
      </dsp:nvSpPr>
      <dsp:spPr>
        <a:xfrm>
          <a:off x="9184518" y="2992199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514751"/>
              <a:satOff val="34124"/>
              <a:lumOff val="73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9184518" y="2992199"/>
        <a:ext cx="1076938" cy="206515"/>
      </dsp:txXfrm>
    </dsp:sp>
    <dsp:sp modelId="{0A48EB42-1D99-4708-BFCA-1ACB121B49CC}">
      <dsp:nvSpPr>
        <dsp:cNvPr id="0" name=""/>
        <dsp:cNvSpPr/>
      </dsp:nvSpPr>
      <dsp:spPr>
        <a:xfrm>
          <a:off x="10550578" y="2510330"/>
          <a:ext cx="1196598" cy="619545"/>
        </a:xfrm>
        <a:prstGeom prst="rect">
          <a:avLst/>
        </a:prstGeom>
        <a:solidFill>
          <a:schemeClr val="accent5">
            <a:hueOff val="-9224313"/>
            <a:satOff val="36967"/>
            <a:lumOff val="80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Director of Health Informatics</a:t>
          </a:r>
          <a:br>
            <a:rPr lang="en-US" sz="1100" kern="1200"/>
          </a:br>
          <a:r>
            <a:rPr lang="en-US" sz="1100" kern="1200"/>
            <a:t>(Sade Denton)</a:t>
          </a:r>
        </a:p>
      </dsp:txBody>
      <dsp:txXfrm>
        <a:off x="10550578" y="2510330"/>
        <a:ext cx="1196598" cy="619545"/>
      </dsp:txXfrm>
    </dsp:sp>
    <dsp:sp modelId="{4D20A433-7CE0-4CE0-8A24-54ABB091B2FA}">
      <dsp:nvSpPr>
        <dsp:cNvPr id="0" name=""/>
        <dsp:cNvSpPr/>
      </dsp:nvSpPr>
      <dsp:spPr>
        <a:xfrm>
          <a:off x="10789897" y="2992199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224313"/>
              <a:satOff val="36967"/>
              <a:lumOff val="80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10789897" y="2992199"/>
        <a:ext cx="1076938" cy="206515"/>
      </dsp:txXfrm>
    </dsp:sp>
    <dsp:sp modelId="{16D4E5C9-41AD-46CC-AE42-A6781FFC8EEA}">
      <dsp:nvSpPr>
        <dsp:cNvPr id="0" name=""/>
        <dsp:cNvSpPr/>
      </dsp:nvSpPr>
      <dsp:spPr>
        <a:xfrm>
          <a:off x="10550578" y="3487835"/>
          <a:ext cx="1196598" cy="619545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742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Health Informatics Specialist (4)</a:t>
          </a:r>
        </a:p>
      </dsp:txBody>
      <dsp:txXfrm>
        <a:off x="10550578" y="3487835"/>
        <a:ext cx="1196598" cy="619545"/>
      </dsp:txXfrm>
    </dsp:sp>
    <dsp:sp modelId="{42ABA431-7FF1-4BBE-8DB8-3A7D4F20D5F6}">
      <dsp:nvSpPr>
        <dsp:cNvPr id="0" name=""/>
        <dsp:cNvSpPr/>
      </dsp:nvSpPr>
      <dsp:spPr>
        <a:xfrm>
          <a:off x="10789897" y="3969704"/>
          <a:ext cx="1076938" cy="206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10789897" y="3969704"/>
        <a:ext cx="1076938" cy="20651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E0D33E-3565-4FCE-9AB7-8C71165566F6}">
      <dsp:nvSpPr>
        <dsp:cNvPr id="0" name=""/>
        <dsp:cNvSpPr/>
      </dsp:nvSpPr>
      <dsp:spPr>
        <a:xfrm>
          <a:off x="5927025" y="3638740"/>
          <a:ext cx="5167913" cy="384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85"/>
              </a:lnTo>
              <a:lnTo>
                <a:pt x="5167913" y="228985"/>
              </a:lnTo>
              <a:lnTo>
                <a:pt x="5167913" y="38410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47AC1-6163-43D8-B136-382A9C346050}">
      <dsp:nvSpPr>
        <dsp:cNvPr id="0" name=""/>
        <dsp:cNvSpPr/>
      </dsp:nvSpPr>
      <dsp:spPr>
        <a:xfrm>
          <a:off x="5927025" y="3638740"/>
          <a:ext cx="3445275" cy="384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85"/>
              </a:lnTo>
              <a:lnTo>
                <a:pt x="3445275" y="228985"/>
              </a:lnTo>
              <a:lnTo>
                <a:pt x="3445275" y="38410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E46A74-72F9-4D02-AFA2-A972A3BDA761}">
      <dsp:nvSpPr>
        <dsp:cNvPr id="0" name=""/>
        <dsp:cNvSpPr/>
      </dsp:nvSpPr>
      <dsp:spPr>
        <a:xfrm>
          <a:off x="5927025" y="3638740"/>
          <a:ext cx="1722637" cy="384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85"/>
              </a:lnTo>
              <a:lnTo>
                <a:pt x="1722637" y="228985"/>
              </a:lnTo>
              <a:lnTo>
                <a:pt x="1722637" y="38410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21CFF-3EEA-429E-B03E-C1AD00C8CC75}">
      <dsp:nvSpPr>
        <dsp:cNvPr id="0" name=""/>
        <dsp:cNvSpPr/>
      </dsp:nvSpPr>
      <dsp:spPr>
        <a:xfrm>
          <a:off x="5881305" y="3638740"/>
          <a:ext cx="91440" cy="3841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410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9B2132-1900-4860-8617-854344D096FE}">
      <dsp:nvSpPr>
        <dsp:cNvPr id="0" name=""/>
        <dsp:cNvSpPr/>
      </dsp:nvSpPr>
      <dsp:spPr>
        <a:xfrm>
          <a:off x="4204387" y="3638740"/>
          <a:ext cx="1722637" cy="384105"/>
        </a:xfrm>
        <a:custGeom>
          <a:avLst/>
          <a:gdLst/>
          <a:ahLst/>
          <a:cxnLst/>
          <a:rect l="0" t="0" r="0" b="0"/>
          <a:pathLst>
            <a:path>
              <a:moveTo>
                <a:pt x="1722637" y="0"/>
              </a:moveTo>
              <a:lnTo>
                <a:pt x="1722637" y="228985"/>
              </a:lnTo>
              <a:lnTo>
                <a:pt x="0" y="228985"/>
              </a:lnTo>
              <a:lnTo>
                <a:pt x="0" y="38410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66D86F-C219-4135-92AA-9E30E53F729A}">
      <dsp:nvSpPr>
        <dsp:cNvPr id="0" name=""/>
        <dsp:cNvSpPr/>
      </dsp:nvSpPr>
      <dsp:spPr>
        <a:xfrm>
          <a:off x="2481749" y="3638740"/>
          <a:ext cx="3445275" cy="384105"/>
        </a:xfrm>
        <a:custGeom>
          <a:avLst/>
          <a:gdLst/>
          <a:ahLst/>
          <a:cxnLst/>
          <a:rect l="0" t="0" r="0" b="0"/>
          <a:pathLst>
            <a:path>
              <a:moveTo>
                <a:pt x="3445275" y="0"/>
              </a:moveTo>
              <a:lnTo>
                <a:pt x="3445275" y="228985"/>
              </a:lnTo>
              <a:lnTo>
                <a:pt x="0" y="228985"/>
              </a:lnTo>
              <a:lnTo>
                <a:pt x="0" y="38410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01302E-817D-45DC-9F73-CCC3768659D9}">
      <dsp:nvSpPr>
        <dsp:cNvPr id="0" name=""/>
        <dsp:cNvSpPr/>
      </dsp:nvSpPr>
      <dsp:spPr>
        <a:xfrm>
          <a:off x="759111" y="3638740"/>
          <a:ext cx="5167913" cy="384105"/>
        </a:xfrm>
        <a:custGeom>
          <a:avLst/>
          <a:gdLst/>
          <a:ahLst/>
          <a:cxnLst/>
          <a:rect l="0" t="0" r="0" b="0"/>
          <a:pathLst>
            <a:path>
              <a:moveTo>
                <a:pt x="5167913" y="0"/>
              </a:moveTo>
              <a:lnTo>
                <a:pt x="5167913" y="228985"/>
              </a:lnTo>
              <a:lnTo>
                <a:pt x="0" y="228985"/>
              </a:lnTo>
              <a:lnTo>
                <a:pt x="0" y="38410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A2DCFA-4FE9-4961-85FF-B01AD89411E1}">
      <dsp:nvSpPr>
        <dsp:cNvPr id="0" name=""/>
        <dsp:cNvSpPr/>
      </dsp:nvSpPr>
      <dsp:spPr>
        <a:xfrm>
          <a:off x="5881305" y="2589837"/>
          <a:ext cx="91440" cy="3841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5285025" y="1925039"/>
          <a:ext cx="1283999" cy="6647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381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President &amp; CEO</a:t>
          </a:r>
          <a:br>
            <a:rPr lang="en-US" sz="1000" kern="1200"/>
          </a:br>
          <a:r>
            <a:rPr lang="en-US" sz="1000" kern="1200"/>
            <a:t>(Melvin Burks)</a:t>
          </a:r>
        </a:p>
      </dsp:txBody>
      <dsp:txXfrm>
        <a:off x="5285025" y="1925039"/>
        <a:ext cx="1283999" cy="664797"/>
      </dsp:txXfrm>
    </dsp:sp>
    <dsp:sp modelId="{3029DA09-B810-47D4-958E-1AD974E3341F}">
      <dsp:nvSpPr>
        <dsp:cNvPr id="0" name=""/>
        <dsp:cNvSpPr/>
      </dsp:nvSpPr>
      <dsp:spPr>
        <a:xfrm>
          <a:off x="5541825" y="2442104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5541825" y="2442104"/>
        <a:ext cx="1155599" cy="221599"/>
      </dsp:txXfrm>
    </dsp:sp>
    <dsp:sp modelId="{2BE038EF-603F-44F9-9479-C4467F98E4EA}">
      <dsp:nvSpPr>
        <dsp:cNvPr id="0" name=""/>
        <dsp:cNvSpPr/>
      </dsp:nvSpPr>
      <dsp:spPr>
        <a:xfrm>
          <a:off x="5285025" y="2973942"/>
          <a:ext cx="1283999" cy="6647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381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Deputy Chief Medical Officer</a:t>
          </a:r>
          <a:br>
            <a:rPr lang="en-US" sz="1000" kern="1200"/>
          </a:br>
          <a:r>
            <a:rPr lang="en-US" sz="1000" kern="1200"/>
            <a:t>(Masooma Sheikh, MD)</a:t>
          </a:r>
        </a:p>
      </dsp:txBody>
      <dsp:txXfrm>
        <a:off x="5285025" y="2973942"/>
        <a:ext cx="1283999" cy="664797"/>
      </dsp:txXfrm>
    </dsp:sp>
    <dsp:sp modelId="{34FF1627-CCD7-4767-B026-0F6B62780788}">
      <dsp:nvSpPr>
        <dsp:cNvPr id="0" name=""/>
        <dsp:cNvSpPr/>
      </dsp:nvSpPr>
      <dsp:spPr>
        <a:xfrm>
          <a:off x="5541825" y="3491007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5541825" y="3491007"/>
        <a:ext cx="1155599" cy="221599"/>
      </dsp:txXfrm>
    </dsp:sp>
    <dsp:sp modelId="{19685BF3-DD94-4ACD-AA05-B19E70FE5833}">
      <dsp:nvSpPr>
        <dsp:cNvPr id="0" name=""/>
        <dsp:cNvSpPr/>
      </dsp:nvSpPr>
      <dsp:spPr>
        <a:xfrm>
          <a:off x="117111" y="4022846"/>
          <a:ext cx="1283999" cy="6647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381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Nurse Practitioner (10)</a:t>
          </a:r>
        </a:p>
      </dsp:txBody>
      <dsp:txXfrm>
        <a:off x="117111" y="4022846"/>
        <a:ext cx="1283999" cy="664797"/>
      </dsp:txXfrm>
    </dsp:sp>
    <dsp:sp modelId="{3C8AC994-703E-43C0-B859-5F5CA3FB1761}">
      <dsp:nvSpPr>
        <dsp:cNvPr id="0" name=""/>
        <dsp:cNvSpPr/>
      </dsp:nvSpPr>
      <dsp:spPr>
        <a:xfrm>
          <a:off x="373911" y="4539911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73911" y="4539911"/>
        <a:ext cx="1155599" cy="221599"/>
      </dsp:txXfrm>
    </dsp:sp>
    <dsp:sp modelId="{409C22AC-F770-4F03-96C2-401E908154B3}">
      <dsp:nvSpPr>
        <dsp:cNvPr id="0" name=""/>
        <dsp:cNvSpPr/>
      </dsp:nvSpPr>
      <dsp:spPr>
        <a:xfrm>
          <a:off x="1839749" y="4022846"/>
          <a:ext cx="1283999" cy="66479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381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Clinical Nurse Specialist</a:t>
          </a:r>
          <a:br>
            <a:rPr lang="en-US" sz="1000" kern="1200"/>
          </a:br>
          <a:r>
            <a:rPr lang="en-US" sz="1000" kern="1200"/>
            <a:t>(Marsha Cummins)</a:t>
          </a:r>
        </a:p>
      </dsp:txBody>
      <dsp:txXfrm>
        <a:off x="1839749" y="4022846"/>
        <a:ext cx="1283999" cy="664797"/>
      </dsp:txXfrm>
    </dsp:sp>
    <dsp:sp modelId="{F00E0239-7044-446F-8AE8-12B8947DAC09}">
      <dsp:nvSpPr>
        <dsp:cNvPr id="0" name=""/>
        <dsp:cNvSpPr/>
      </dsp:nvSpPr>
      <dsp:spPr>
        <a:xfrm>
          <a:off x="2096549" y="4539911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096549" y="4539911"/>
        <a:ext cx="1155599" cy="221599"/>
      </dsp:txXfrm>
    </dsp:sp>
    <dsp:sp modelId="{127D9D6E-2BF0-4B7B-B4DF-155B0B42298A}">
      <dsp:nvSpPr>
        <dsp:cNvPr id="0" name=""/>
        <dsp:cNvSpPr/>
      </dsp:nvSpPr>
      <dsp:spPr>
        <a:xfrm>
          <a:off x="3562387" y="4022846"/>
          <a:ext cx="1283999" cy="66479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381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Psychiatrist (1)</a:t>
          </a:r>
        </a:p>
      </dsp:txBody>
      <dsp:txXfrm>
        <a:off x="3562387" y="4022846"/>
        <a:ext cx="1283999" cy="664797"/>
      </dsp:txXfrm>
    </dsp:sp>
    <dsp:sp modelId="{9D48821A-FE92-4A52-A467-0D858F9BE3C9}">
      <dsp:nvSpPr>
        <dsp:cNvPr id="0" name=""/>
        <dsp:cNvSpPr/>
      </dsp:nvSpPr>
      <dsp:spPr>
        <a:xfrm>
          <a:off x="3819187" y="4539911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819187" y="4539911"/>
        <a:ext cx="1155599" cy="221599"/>
      </dsp:txXfrm>
    </dsp:sp>
    <dsp:sp modelId="{866D744B-1C49-4CC6-8C81-D0BB95190678}">
      <dsp:nvSpPr>
        <dsp:cNvPr id="0" name=""/>
        <dsp:cNvSpPr/>
      </dsp:nvSpPr>
      <dsp:spPr>
        <a:xfrm>
          <a:off x="5285025" y="4022846"/>
          <a:ext cx="1283999" cy="66479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381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Medical Director of FQHC</a:t>
          </a:r>
          <a:br>
            <a:rPr lang="en-US" sz="1000" kern="1200"/>
          </a:br>
          <a:r>
            <a:rPr lang="en-US" sz="1000" kern="1200"/>
            <a:t>(Russel Coutinho)</a:t>
          </a:r>
        </a:p>
      </dsp:txBody>
      <dsp:txXfrm>
        <a:off x="5285025" y="4022846"/>
        <a:ext cx="1283999" cy="664797"/>
      </dsp:txXfrm>
    </dsp:sp>
    <dsp:sp modelId="{370C9C37-255C-4989-8EE7-D4659281CB30}">
      <dsp:nvSpPr>
        <dsp:cNvPr id="0" name=""/>
        <dsp:cNvSpPr/>
      </dsp:nvSpPr>
      <dsp:spPr>
        <a:xfrm>
          <a:off x="5541825" y="4539911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5541825" y="4539911"/>
        <a:ext cx="1155599" cy="221599"/>
      </dsp:txXfrm>
    </dsp:sp>
    <dsp:sp modelId="{CD108BF0-BAD4-4DCA-8E2C-5272DB825F5C}">
      <dsp:nvSpPr>
        <dsp:cNvPr id="0" name=""/>
        <dsp:cNvSpPr/>
      </dsp:nvSpPr>
      <dsp:spPr>
        <a:xfrm>
          <a:off x="7007663" y="4022846"/>
          <a:ext cx="1283999" cy="6647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381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LPN (2)</a:t>
          </a:r>
        </a:p>
      </dsp:txBody>
      <dsp:txXfrm>
        <a:off x="7007663" y="4022846"/>
        <a:ext cx="1283999" cy="664797"/>
      </dsp:txXfrm>
    </dsp:sp>
    <dsp:sp modelId="{EDDFF267-D254-42B2-A9B1-059E4DD68837}">
      <dsp:nvSpPr>
        <dsp:cNvPr id="0" name=""/>
        <dsp:cNvSpPr/>
      </dsp:nvSpPr>
      <dsp:spPr>
        <a:xfrm>
          <a:off x="7264463" y="4539911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7264463" y="4539911"/>
        <a:ext cx="1155599" cy="221599"/>
      </dsp:txXfrm>
    </dsp:sp>
    <dsp:sp modelId="{DFD435AE-50E7-4153-965C-EF63B9A89CB9}">
      <dsp:nvSpPr>
        <dsp:cNvPr id="0" name=""/>
        <dsp:cNvSpPr/>
      </dsp:nvSpPr>
      <dsp:spPr>
        <a:xfrm>
          <a:off x="8730301" y="4022846"/>
          <a:ext cx="1283999" cy="6647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381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Script Services (2)</a:t>
          </a:r>
        </a:p>
      </dsp:txBody>
      <dsp:txXfrm>
        <a:off x="8730301" y="4022846"/>
        <a:ext cx="1283999" cy="664797"/>
      </dsp:txXfrm>
    </dsp:sp>
    <dsp:sp modelId="{70D38E1B-097D-46AD-A9D8-7B7F83AB8518}">
      <dsp:nvSpPr>
        <dsp:cNvPr id="0" name=""/>
        <dsp:cNvSpPr/>
      </dsp:nvSpPr>
      <dsp:spPr>
        <a:xfrm>
          <a:off x="8987101" y="4539911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8987101" y="4539911"/>
        <a:ext cx="1155599" cy="221599"/>
      </dsp:txXfrm>
    </dsp:sp>
    <dsp:sp modelId="{92DDA9EC-51D4-41C9-BA07-1B9904D78739}">
      <dsp:nvSpPr>
        <dsp:cNvPr id="0" name=""/>
        <dsp:cNvSpPr/>
      </dsp:nvSpPr>
      <dsp:spPr>
        <a:xfrm>
          <a:off x="10452939" y="4022846"/>
          <a:ext cx="1283999" cy="66479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381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RN (13)</a:t>
          </a:r>
        </a:p>
      </dsp:txBody>
      <dsp:txXfrm>
        <a:off x="10452939" y="4022846"/>
        <a:ext cx="1283999" cy="664797"/>
      </dsp:txXfrm>
    </dsp:sp>
    <dsp:sp modelId="{72178C1F-3AEF-4153-992F-7279C0055BDA}">
      <dsp:nvSpPr>
        <dsp:cNvPr id="0" name=""/>
        <dsp:cNvSpPr/>
      </dsp:nvSpPr>
      <dsp:spPr>
        <a:xfrm>
          <a:off x="10709739" y="4539911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0709739" y="4539911"/>
        <a:ext cx="1155599" cy="22159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5E8D74-792E-40EA-973E-1841FF8A3E68}">
      <dsp:nvSpPr>
        <dsp:cNvPr id="0" name=""/>
        <dsp:cNvSpPr/>
      </dsp:nvSpPr>
      <dsp:spPr>
        <a:xfrm>
          <a:off x="8245795" y="3096151"/>
          <a:ext cx="2788626" cy="414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123"/>
              </a:lnTo>
              <a:lnTo>
                <a:pt x="2788626" y="247123"/>
              </a:lnTo>
              <a:lnTo>
                <a:pt x="2788626" y="41452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0463AB-CAF4-4F48-826B-78762DB07B00}">
      <dsp:nvSpPr>
        <dsp:cNvPr id="0" name=""/>
        <dsp:cNvSpPr/>
      </dsp:nvSpPr>
      <dsp:spPr>
        <a:xfrm>
          <a:off x="8245795" y="3096151"/>
          <a:ext cx="929542" cy="414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123"/>
              </a:lnTo>
              <a:lnTo>
                <a:pt x="929542" y="247123"/>
              </a:lnTo>
              <a:lnTo>
                <a:pt x="929542" y="41452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BD8B0A-208F-4680-BB0E-70926DBD3135}">
      <dsp:nvSpPr>
        <dsp:cNvPr id="0" name=""/>
        <dsp:cNvSpPr/>
      </dsp:nvSpPr>
      <dsp:spPr>
        <a:xfrm>
          <a:off x="7316253" y="3096151"/>
          <a:ext cx="929542" cy="414529"/>
        </a:xfrm>
        <a:custGeom>
          <a:avLst/>
          <a:gdLst/>
          <a:ahLst/>
          <a:cxnLst/>
          <a:rect l="0" t="0" r="0" b="0"/>
          <a:pathLst>
            <a:path>
              <a:moveTo>
                <a:pt x="929542" y="0"/>
              </a:moveTo>
              <a:lnTo>
                <a:pt x="929542" y="247123"/>
              </a:lnTo>
              <a:lnTo>
                <a:pt x="0" y="247123"/>
              </a:lnTo>
              <a:lnTo>
                <a:pt x="0" y="41452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FE07B9-F8E7-410F-BC7D-C3647E413D03}">
      <dsp:nvSpPr>
        <dsp:cNvPr id="0" name=""/>
        <dsp:cNvSpPr/>
      </dsp:nvSpPr>
      <dsp:spPr>
        <a:xfrm>
          <a:off x="5457168" y="4228136"/>
          <a:ext cx="4647711" cy="414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123"/>
              </a:lnTo>
              <a:lnTo>
                <a:pt x="4647711" y="247123"/>
              </a:lnTo>
              <a:lnTo>
                <a:pt x="4647711" y="4145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42B704-EB4C-4418-BE2D-263F691BB4C9}">
      <dsp:nvSpPr>
        <dsp:cNvPr id="0" name=""/>
        <dsp:cNvSpPr/>
      </dsp:nvSpPr>
      <dsp:spPr>
        <a:xfrm>
          <a:off x="5457168" y="4228136"/>
          <a:ext cx="2788626" cy="414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123"/>
              </a:lnTo>
              <a:lnTo>
                <a:pt x="2788626" y="247123"/>
              </a:lnTo>
              <a:lnTo>
                <a:pt x="2788626" y="4145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7FA24-8222-40A0-99A0-DC23A4FA31D2}">
      <dsp:nvSpPr>
        <dsp:cNvPr id="0" name=""/>
        <dsp:cNvSpPr/>
      </dsp:nvSpPr>
      <dsp:spPr>
        <a:xfrm>
          <a:off x="5457168" y="4228136"/>
          <a:ext cx="929542" cy="414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123"/>
              </a:lnTo>
              <a:lnTo>
                <a:pt x="929542" y="247123"/>
              </a:lnTo>
              <a:lnTo>
                <a:pt x="929542" y="4145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FFC504-1055-46D5-A672-453B98DFF4CF}">
      <dsp:nvSpPr>
        <dsp:cNvPr id="0" name=""/>
        <dsp:cNvSpPr/>
      </dsp:nvSpPr>
      <dsp:spPr>
        <a:xfrm>
          <a:off x="4527626" y="4228136"/>
          <a:ext cx="929542" cy="414529"/>
        </a:xfrm>
        <a:custGeom>
          <a:avLst/>
          <a:gdLst/>
          <a:ahLst/>
          <a:cxnLst/>
          <a:rect l="0" t="0" r="0" b="0"/>
          <a:pathLst>
            <a:path>
              <a:moveTo>
                <a:pt x="929542" y="0"/>
              </a:moveTo>
              <a:lnTo>
                <a:pt x="929542" y="247123"/>
              </a:lnTo>
              <a:lnTo>
                <a:pt x="0" y="247123"/>
              </a:lnTo>
              <a:lnTo>
                <a:pt x="0" y="4145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3FE199-BEC8-402F-AF78-2857F266E8E1}">
      <dsp:nvSpPr>
        <dsp:cNvPr id="0" name=""/>
        <dsp:cNvSpPr/>
      </dsp:nvSpPr>
      <dsp:spPr>
        <a:xfrm>
          <a:off x="2668542" y="4228136"/>
          <a:ext cx="2788626" cy="414529"/>
        </a:xfrm>
        <a:custGeom>
          <a:avLst/>
          <a:gdLst/>
          <a:ahLst/>
          <a:cxnLst/>
          <a:rect l="0" t="0" r="0" b="0"/>
          <a:pathLst>
            <a:path>
              <a:moveTo>
                <a:pt x="2788626" y="0"/>
              </a:moveTo>
              <a:lnTo>
                <a:pt x="2788626" y="247123"/>
              </a:lnTo>
              <a:lnTo>
                <a:pt x="0" y="247123"/>
              </a:lnTo>
              <a:lnTo>
                <a:pt x="0" y="4145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685A9-B1F2-432D-BAD3-1B79F57C3059}">
      <dsp:nvSpPr>
        <dsp:cNvPr id="0" name=""/>
        <dsp:cNvSpPr/>
      </dsp:nvSpPr>
      <dsp:spPr>
        <a:xfrm>
          <a:off x="809457" y="4228136"/>
          <a:ext cx="4647711" cy="414529"/>
        </a:xfrm>
        <a:custGeom>
          <a:avLst/>
          <a:gdLst/>
          <a:ahLst/>
          <a:cxnLst/>
          <a:rect l="0" t="0" r="0" b="0"/>
          <a:pathLst>
            <a:path>
              <a:moveTo>
                <a:pt x="4647711" y="0"/>
              </a:moveTo>
              <a:lnTo>
                <a:pt x="4647711" y="247123"/>
              </a:lnTo>
              <a:lnTo>
                <a:pt x="0" y="247123"/>
              </a:lnTo>
              <a:lnTo>
                <a:pt x="0" y="4145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73D5B3-6B2C-403E-8719-82AB9BF30834}">
      <dsp:nvSpPr>
        <dsp:cNvPr id="0" name=""/>
        <dsp:cNvSpPr/>
      </dsp:nvSpPr>
      <dsp:spPr>
        <a:xfrm>
          <a:off x="5457168" y="3096151"/>
          <a:ext cx="2788626" cy="414529"/>
        </a:xfrm>
        <a:custGeom>
          <a:avLst/>
          <a:gdLst/>
          <a:ahLst/>
          <a:cxnLst/>
          <a:rect l="0" t="0" r="0" b="0"/>
          <a:pathLst>
            <a:path>
              <a:moveTo>
                <a:pt x="2788626" y="0"/>
              </a:moveTo>
              <a:lnTo>
                <a:pt x="2788626" y="247123"/>
              </a:lnTo>
              <a:lnTo>
                <a:pt x="0" y="247123"/>
              </a:lnTo>
              <a:lnTo>
                <a:pt x="0" y="41452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8200075" y="1964166"/>
          <a:ext cx="91440" cy="4145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452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7552944" y="1246711"/>
          <a:ext cx="1385701" cy="7174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President &amp; CEO</a:t>
          </a:r>
          <a:br>
            <a:rPr lang="en-US" sz="1400" kern="1200"/>
          </a:br>
          <a:r>
            <a:rPr lang="en-US" sz="1400" kern="1200"/>
            <a:t>(Melvin Burks)</a:t>
          </a:r>
        </a:p>
      </dsp:txBody>
      <dsp:txXfrm>
        <a:off x="7552944" y="1246711"/>
        <a:ext cx="1385701" cy="717455"/>
      </dsp:txXfrm>
    </dsp:sp>
    <dsp:sp modelId="{3029DA09-B810-47D4-958E-1AD974E3341F}">
      <dsp:nvSpPr>
        <dsp:cNvPr id="0" name=""/>
        <dsp:cNvSpPr/>
      </dsp:nvSpPr>
      <dsp:spPr>
        <a:xfrm>
          <a:off x="7830084" y="1804732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7830084" y="1804732"/>
        <a:ext cx="1247131" cy="239151"/>
      </dsp:txXfrm>
    </dsp:sp>
    <dsp:sp modelId="{5775492C-A94C-4AA4-AB04-789DC3E4C1C5}">
      <dsp:nvSpPr>
        <dsp:cNvPr id="0" name=""/>
        <dsp:cNvSpPr/>
      </dsp:nvSpPr>
      <dsp:spPr>
        <a:xfrm>
          <a:off x="7552944" y="2378696"/>
          <a:ext cx="1385701" cy="71745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Chief Fiscal Officer</a:t>
          </a:r>
          <a:br>
            <a:rPr lang="en-US" sz="1400" kern="1200"/>
          </a:br>
          <a:r>
            <a:rPr lang="en-US" sz="1400" kern="1200"/>
            <a:t>(Tracie Session)</a:t>
          </a:r>
        </a:p>
      </dsp:txBody>
      <dsp:txXfrm>
        <a:off x="7552944" y="2378696"/>
        <a:ext cx="1385701" cy="717455"/>
      </dsp:txXfrm>
    </dsp:sp>
    <dsp:sp modelId="{D8E06242-9E56-41DB-933D-678A99AAB701}">
      <dsp:nvSpPr>
        <dsp:cNvPr id="0" name=""/>
        <dsp:cNvSpPr/>
      </dsp:nvSpPr>
      <dsp:spPr>
        <a:xfrm>
          <a:off x="7830084" y="2936717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7830084" y="2936717"/>
        <a:ext cx="1247131" cy="239151"/>
      </dsp:txXfrm>
    </dsp:sp>
    <dsp:sp modelId="{618DCC67-E25B-465A-BF23-562B10F88714}">
      <dsp:nvSpPr>
        <dsp:cNvPr id="0" name=""/>
        <dsp:cNvSpPr/>
      </dsp:nvSpPr>
      <dsp:spPr>
        <a:xfrm>
          <a:off x="4764317" y="3510681"/>
          <a:ext cx="1385701" cy="71745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Deputy Chief, Fiscal Services (Stacey Mason)</a:t>
          </a:r>
        </a:p>
      </dsp:txBody>
      <dsp:txXfrm>
        <a:off x="4764317" y="3510681"/>
        <a:ext cx="1385701" cy="717455"/>
      </dsp:txXfrm>
    </dsp:sp>
    <dsp:sp modelId="{D5DFFC10-621C-4FB4-80C8-9A68EF31606B}">
      <dsp:nvSpPr>
        <dsp:cNvPr id="0" name=""/>
        <dsp:cNvSpPr/>
      </dsp:nvSpPr>
      <dsp:spPr>
        <a:xfrm>
          <a:off x="5041458" y="4068701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5041458" y="4068701"/>
        <a:ext cx="1247131" cy="239151"/>
      </dsp:txXfrm>
    </dsp:sp>
    <dsp:sp modelId="{80E15E4B-E192-4D9D-A191-6DB01EB18F07}">
      <dsp:nvSpPr>
        <dsp:cNvPr id="0" name=""/>
        <dsp:cNvSpPr/>
      </dsp:nvSpPr>
      <dsp:spPr>
        <a:xfrm>
          <a:off x="116606" y="4642665"/>
          <a:ext cx="1385701" cy="71745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Accounting Clerk (5)</a:t>
          </a:r>
        </a:p>
      </dsp:txBody>
      <dsp:txXfrm>
        <a:off x="116606" y="4642665"/>
        <a:ext cx="1385701" cy="717455"/>
      </dsp:txXfrm>
    </dsp:sp>
    <dsp:sp modelId="{C65E8FF5-F667-445E-83F9-5969903B969C}">
      <dsp:nvSpPr>
        <dsp:cNvPr id="0" name=""/>
        <dsp:cNvSpPr/>
      </dsp:nvSpPr>
      <dsp:spPr>
        <a:xfrm>
          <a:off x="393747" y="5200686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393747" y="5200686"/>
        <a:ext cx="1247131" cy="239151"/>
      </dsp:txXfrm>
    </dsp:sp>
    <dsp:sp modelId="{825078B3-32D6-4A33-8613-7332193B4F47}">
      <dsp:nvSpPr>
        <dsp:cNvPr id="0" name=""/>
        <dsp:cNvSpPr/>
      </dsp:nvSpPr>
      <dsp:spPr>
        <a:xfrm>
          <a:off x="1975691" y="4642665"/>
          <a:ext cx="1385701" cy="717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Fiscal Support Clerk (1)</a:t>
          </a:r>
        </a:p>
      </dsp:txBody>
      <dsp:txXfrm>
        <a:off x="1975691" y="4642665"/>
        <a:ext cx="1385701" cy="717455"/>
      </dsp:txXfrm>
    </dsp:sp>
    <dsp:sp modelId="{689F8F52-EF91-47F6-9051-61EA86A5390F}">
      <dsp:nvSpPr>
        <dsp:cNvPr id="0" name=""/>
        <dsp:cNvSpPr/>
      </dsp:nvSpPr>
      <dsp:spPr>
        <a:xfrm>
          <a:off x="2252831" y="5200686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2252831" y="5200686"/>
        <a:ext cx="1247131" cy="239151"/>
      </dsp:txXfrm>
    </dsp:sp>
    <dsp:sp modelId="{F01C63B8-AA12-4052-A34D-F170B9165E6E}">
      <dsp:nvSpPr>
        <dsp:cNvPr id="0" name=""/>
        <dsp:cNvSpPr/>
      </dsp:nvSpPr>
      <dsp:spPr>
        <a:xfrm>
          <a:off x="3834775" y="4642665"/>
          <a:ext cx="1385701" cy="71745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Staff Accountant (3)</a:t>
          </a:r>
        </a:p>
      </dsp:txBody>
      <dsp:txXfrm>
        <a:off x="3834775" y="4642665"/>
        <a:ext cx="1385701" cy="717455"/>
      </dsp:txXfrm>
    </dsp:sp>
    <dsp:sp modelId="{D08C0E9A-CFFB-417C-A777-A3C3D4FA5E89}">
      <dsp:nvSpPr>
        <dsp:cNvPr id="0" name=""/>
        <dsp:cNvSpPr/>
      </dsp:nvSpPr>
      <dsp:spPr>
        <a:xfrm>
          <a:off x="4111915" y="5200686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4111915" y="5200686"/>
        <a:ext cx="1247131" cy="239151"/>
      </dsp:txXfrm>
    </dsp:sp>
    <dsp:sp modelId="{73D7E8E3-D10D-4221-89B8-BF5BF722E04F}">
      <dsp:nvSpPr>
        <dsp:cNvPr id="0" name=""/>
        <dsp:cNvSpPr/>
      </dsp:nvSpPr>
      <dsp:spPr>
        <a:xfrm>
          <a:off x="5693860" y="4642665"/>
          <a:ext cx="1385701" cy="71745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Patient Account Analyst</a:t>
          </a:r>
        </a:p>
      </dsp:txBody>
      <dsp:txXfrm>
        <a:off x="5693860" y="4642665"/>
        <a:ext cx="1385701" cy="717455"/>
      </dsp:txXfrm>
    </dsp:sp>
    <dsp:sp modelId="{E4B295A6-798D-423E-90B2-157156C6AC2F}">
      <dsp:nvSpPr>
        <dsp:cNvPr id="0" name=""/>
        <dsp:cNvSpPr/>
      </dsp:nvSpPr>
      <dsp:spPr>
        <a:xfrm>
          <a:off x="5971000" y="5200686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5971000" y="5200686"/>
        <a:ext cx="1247131" cy="239151"/>
      </dsp:txXfrm>
    </dsp:sp>
    <dsp:sp modelId="{D69E27BD-418E-43A4-A406-94A1313E6156}">
      <dsp:nvSpPr>
        <dsp:cNvPr id="0" name=""/>
        <dsp:cNvSpPr/>
      </dsp:nvSpPr>
      <dsp:spPr>
        <a:xfrm>
          <a:off x="7552944" y="4642665"/>
          <a:ext cx="1385701" cy="71745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Billing Account Specialist (2)</a:t>
          </a:r>
        </a:p>
      </dsp:txBody>
      <dsp:txXfrm>
        <a:off x="7552944" y="4642665"/>
        <a:ext cx="1385701" cy="717455"/>
      </dsp:txXfrm>
    </dsp:sp>
    <dsp:sp modelId="{C349B36D-F57C-47E1-94D5-F4F2C04647A3}">
      <dsp:nvSpPr>
        <dsp:cNvPr id="0" name=""/>
        <dsp:cNvSpPr/>
      </dsp:nvSpPr>
      <dsp:spPr>
        <a:xfrm>
          <a:off x="7830084" y="5200686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7830084" y="5200686"/>
        <a:ext cx="1247131" cy="239151"/>
      </dsp:txXfrm>
    </dsp:sp>
    <dsp:sp modelId="{2A816B35-5198-4CA9-B648-276CADCA5CD1}">
      <dsp:nvSpPr>
        <dsp:cNvPr id="0" name=""/>
        <dsp:cNvSpPr/>
      </dsp:nvSpPr>
      <dsp:spPr>
        <a:xfrm>
          <a:off x="9412029" y="4642665"/>
          <a:ext cx="1385701" cy="71745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Patient Account Representative (2)</a:t>
          </a:r>
        </a:p>
      </dsp:txBody>
      <dsp:txXfrm>
        <a:off x="9412029" y="4642665"/>
        <a:ext cx="1385701" cy="717455"/>
      </dsp:txXfrm>
    </dsp:sp>
    <dsp:sp modelId="{D3555FA1-9D0F-487E-A486-9FFA00FB228C}">
      <dsp:nvSpPr>
        <dsp:cNvPr id="0" name=""/>
        <dsp:cNvSpPr/>
      </dsp:nvSpPr>
      <dsp:spPr>
        <a:xfrm>
          <a:off x="9689169" y="5200686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9689169" y="5200686"/>
        <a:ext cx="1247131" cy="239151"/>
      </dsp:txXfrm>
    </dsp:sp>
    <dsp:sp modelId="{9B4F239C-8196-49C6-AB5D-0DC986B8F035}">
      <dsp:nvSpPr>
        <dsp:cNvPr id="0" name=""/>
        <dsp:cNvSpPr/>
      </dsp:nvSpPr>
      <dsp:spPr>
        <a:xfrm>
          <a:off x="6623402" y="3510681"/>
          <a:ext cx="1385701" cy="717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Temporary CFO</a:t>
          </a:r>
          <a:br>
            <a:rPr lang="en-US" sz="1400" kern="1200"/>
          </a:br>
          <a:r>
            <a:rPr lang="en-US" sz="1400" kern="1200"/>
            <a:t>(John Browning)</a:t>
          </a:r>
        </a:p>
      </dsp:txBody>
      <dsp:txXfrm>
        <a:off x="6623402" y="3510681"/>
        <a:ext cx="1385701" cy="717455"/>
      </dsp:txXfrm>
    </dsp:sp>
    <dsp:sp modelId="{1B4267BA-129D-42BE-9BFA-5B92348D8B6D}">
      <dsp:nvSpPr>
        <dsp:cNvPr id="0" name=""/>
        <dsp:cNvSpPr/>
      </dsp:nvSpPr>
      <dsp:spPr>
        <a:xfrm>
          <a:off x="6900542" y="4068701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6900542" y="4068701"/>
        <a:ext cx="1247131" cy="239151"/>
      </dsp:txXfrm>
    </dsp:sp>
    <dsp:sp modelId="{55D7764D-57D3-48F9-9A1B-8DE3E571B38F}">
      <dsp:nvSpPr>
        <dsp:cNvPr id="0" name=""/>
        <dsp:cNvSpPr/>
      </dsp:nvSpPr>
      <dsp:spPr>
        <a:xfrm>
          <a:off x="8482486" y="3510681"/>
          <a:ext cx="1385701" cy="71745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Fiscal Specialist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(Destinee Beeler)</a:t>
          </a:r>
        </a:p>
      </dsp:txBody>
      <dsp:txXfrm>
        <a:off x="8482486" y="3510681"/>
        <a:ext cx="1385701" cy="717455"/>
      </dsp:txXfrm>
    </dsp:sp>
    <dsp:sp modelId="{01CCF095-216A-4095-916B-F74F76945AB3}">
      <dsp:nvSpPr>
        <dsp:cNvPr id="0" name=""/>
        <dsp:cNvSpPr/>
      </dsp:nvSpPr>
      <dsp:spPr>
        <a:xfrm>
          <a:off x="8759627" y="4068701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8759627" y="4068701"/>
        <a:ext cx="1247131" cy="239151"/>
      </dsp:txXfrm>
    </dsp:sp>
    <dsp:sp modelId="{8B822A6C-D775-4060-99DB-3FAD041B3110}">
      <dsp:nvSpPr>
        <dsp:cNvPr id="0" name=""/>
        <dsp:cNvSpPr/>
      </dsp:nvSpPr>
      <dsp:spPr>
        <a:xfrm>
          <a:off x="10341571" y="3510681"/>
          <a:ext cx="1385701" cy="71745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0124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Fiscal Specialist (Michele </a:t>
          </a:r>
          <a:r>
            <a:rPr lang="en-US" sz="1400" kern="1200" dirty="0" err="1"/>
            <a:t>Arbaugh</a:t>
          </a:r>
          <a:r>
            <a:rPr lang="en-US" sz="1400" kern="1200" dirty="0"/>
            <a:t>)</a:t>
          </a:r>
        </a:p>
      </dsp:txBody>
      <dsp:txXfrm>
        <a:off x="10341571" y="3510681"/>
        <a:ext cx="1385701" cy="717455"/>
      </dsp:txXfrm>
    </dsp:sp>
    <dsp:sp modelId="{1522CCB3-B3D1-4087-8124-DD1678378610}">
      <dsp:nvSpPr>
        <dsp:cNvPr id="0" name=""/>
        <dsp:cNvSpPr/>
      </dsp:nvSpPr>
      <dsp:spPr>
        <a:xfrm>
          <a:off x="10618711" y="4068701"/>
          <a:ext cx="1247131" cy="239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10618711" y="4068701"/>
        <a:ext cx="1247131" cy="2391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2F7949-34B2-4213-B769-156B9323AFA0}">
      <dsp:nvSpPr>
        <dsp:cNvPr id="0" name=""/>
        <dsp:cNvSpPr/>
      </dsp:nvSpPr>
      <dsp:spPr>
        <a:xfrm>
          <a:off x="5915980" y="3689569"/>
          <a:ext cx="5047456" cy="450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78"/>
              </a:lnTo>
              <a:lnTo>
                <a:pt x="5047456" y="268378"/>
              </a:lnTo>
              <a:lnTo>
                <a:pt x="5047456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DD08BF-DFD8-4942-8770-002C688F37F5}">
      <dsp:nvSpPr>
        <dsp:cNvPr id="0" name=""/>
        <dsp:cNvSpPr/>
      </dsp:nvSpPr>
      <dsp:spPr>
        <a:xfrm>
          <a:off x="5915980" y="3689569"/>
          <a:ext cx="3028474" cy="450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78"/>
              </a:lnTo>
              <a:lnTo>
                <a:pt x="3028474" y="268378"/>
              </a:lnTo>
              <a:lnTo>
                <a:pt x="3028474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6AF9C8-7BFF-4D70-A6E8-4A65D01CE0C9}">
      <dsp:nvSpPr>
        <dsp:cNvPr id="0" name=""/>
        <dsp:cNvSpPr/>
      </dsp:nvSpPr>
      <dsp:spPr>
        <a:xfrm>
          <a:off x="5915980" y="3689569"/>
          <a:ext cx="1009491" cy="450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78"/>
              </a:lnTo>
              <a:lnTo>
                <a:pt x="1009491" y="268378"/>
              </a:lnTo>
              <a:lnTo>
                <a:pt x="1009491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48774B-3136-4BEB-8B1A-0C3140F045F5}">
      <dsp:nvSpPr>
        <dsp:cNvPr id="0" name=""/>
        <dsp:cNvSpPr/>
      </dsp:nvSpPr>
      <dsp:spPr>
        <a:xfrm>
          <a:off x="4906489" y="3689569"/>
          <a:ext cx="1009491" cy="450182"/>
        </a:xfrm>
        <a:custGeom>
          <a:avLst/>
          <a:gdLst/>
          <a:ahLst/>
          <a:cxnLst/>
          <a:rect l="0" t="0" r="0" b="0"/>
          <a:pathLst>
            <a:path>
              <a:moveTo>
                <a:pt x="1009491" y="0"/>
              </a:moveTo>
              <a:lnTo>
                <a:pt x="1009491" y="268378"/>
              </a:lnTo>
              <a:lnTo>
                <a:pt x="0" y="268378"/>
              </a:lnTo>
              <a:lnTo>
                <a:pt x="0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384C7C-C035-4473-BC7F-F2DDEA1A61B5}">
      <dsp:nvSpPr>
        <dsp:cNvPr id="0" name=""/>
        <dsp:cNvSpPr/>
      </dsp:nvSpPr>
      <dsp:spPr>
        <a:xfrm>
          <a:off x="2887506" y="3689569"/>
          <a:ext cx="3028474" cy="450182"/>
        </a:xfrm>
        <a:custGeom>
          <a:avLst/>
          <a:gdLst/>
          <a:ahLst/>
          <a:cxnLst/>
          <a:rect l="0" t="0" r="0" b="0"/>
          <a:pathLst>
            <a:path>
              <a:moveTo>
                <a:pt x="3028474" y="0"/>
              </a:moveTo>
              <a:lnTo>
                <a:pt x="3028474" y="268378"/>
              </a:lnTo>
              <a:lnTo>
                <a:pt x="0" y="268378"/>
              </a:lnTo>
              <a:lnTo>
                <a:pt x="0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0C9BBC-E222-4A92-BD41-EA80E45F104A}">
      <dsp:nvSpPr>
        <dsp:cNvPr id="0" name=""/>
        <dsp:cNvSpPr/>
      </dsp:nvSpPr>
      <dsp:spPr>
        <a:xfrm>
          <a:off x="868523" y="3689569"/>
          <a:ext cx="5047456" cy="450182"/>
        </a:xfrm>
        <a:custGeom>
          <a:avLst/>
          <a:gdLst/>
          <a:ahLst/>
          <a:cxnLst/>
          <a:rect l="0" t="0" r="0" b="0"/>
          <a:pathLst>
            <a:path>
              <a:moveTo>
                <a:pt x="5047456" y="0"/>
              </a:moveTo>
              <a:lnTo>
                <a:pt x="5047456" y="268378"/>
              </a:lnTo>
              <a:lnTo>
                <a:pt x="0" y="268378"/>
              </a:lnTo>
              <a:lnTo>
                <a:pt x="0" y="45018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5870260" y="2460223"/>
          <a:ext cx="91440" cy="4501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018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5163538" y="1681061"/>
          <a:ext cx="1504885" cy="7791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10994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Board of Directors</a:t>
          </a:r>
        </a:p>
      </dsp:txBody>
      <dsp:txXfrm>
        <a:off x="5163538" y="1681061"/>
        <a:ext cx="1504885" cy="779162"/>
      </dsp:txXfrm>
    </dsp:sp>
    <dsp:sp modelId="{3029DA09-B810-47D4-958E-1AD974E3341F}">
      <dsp:nvSpPr>
        <dsp:cNvPr id="0" name=""/>
        <dsp:cNvSpPr/>
      </dsp:nvSpPr>
      <dsp:spPr>
        <a:xfrm>
          <a:off x="5464515" y="2287076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5464515" y="2287076"/>
        <a:ext cx="1354396" cy="259720"/>
      </dsp:txXfrm>
    </dsp:sp>
    <dsp:sp modelId="{5775492C-A94C-4AA4-AB04-789DC3E4C1C5}">
      <dsp:nvSpPr>
        <dsp:cNvPr id="0" name=""/>
        <dsp:cNvSpPr/>
      </dsp:nvSpPr>
      <dsp:spPr>
        <a:xfrm>
          <a:off x="5163538" y="2910406"/>
          <a:ext cx="1504885" cy="7791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10994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President &amp; CEO (Melvin Burks)</a:t>
          </a:r>
        </a:p>
      </dsp:txBody>
      <dsp:txXfrm>
        <a:off x="5163538" y="2910406"/>
        <a:ext cx="1504885" cy="779162"/>
      </dsp:txXfrm>
    </dsp:sp>
    <dsp:sp modelId="{D8E06242-9E56-41DB-933D-678A99AAB701}">
      <dsp:nvSpPr>
        <dsp:cNvPr id="0" name=""/>
        <dsp:cNvSpPr/>
      </dsp:nvSpPr>
      <dsp:spPr>
        <a:xfrm>
          <a:off x="5464515" y="3516422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5464515" y="3516422"/>
        <a:ext cx="1354396" cy="259720"/>
      </dsp:txXfrm>
    </dsp:sp>
    <dsp:sp modelId="{4D264939-7277-495D-AC13-40A27AB2AA13}">
      <dsp:nvSpPr>
        <dsp:cNvPr id="0" name=""/>
        <dsp:cNvSpPr/>
      </dsp:nvSpPr>
      <dsp:spPr>
        <a:xfrm>
          <a:off x="116081" y="4139752"/>
          <a:ext cx="1504885" cy="779162"/>
        </a:xfrm>
        <a:prstGeom prst="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10994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Chief Operating Officer (Robb Johnson)</a:t>
          </a:r>
        </a:p>
      </dsp:txBody>
      <dsp:txXfrm>
        <a:off x="116081" y="4139752"/>
        <a:ext cx="1504885" cy="779162"/>
      </dsp:txXfrm>
    </dsp:sp>
    <dsp:sp modelId="{0AB60697-9E9D-4065-9DE8-AD6950EF893F}">
      <dsp:nvSpPr>
        <dsp:cNvPr id="0" name=""/>
        <dsp:cNvSpPr/>
      </dsp:nvSpPr>
      <dsp:spPr>
        <a:xfrm>
          <a:off x="417058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17058" y="4745767"/>
        <a:ext cx="1354396" cy="259720"/>
      </dsp:txXfrm>
    </dsp:sp>
    <dsp:sp modelId="{253BBB64-FD95-489D-9C78-327C9DE05B39}">
      <dsp:nvSpPr>
        <dsp:cNvPr id="0" name=""/>
        <dsp:cNvSpPr/>
      </dsp:nvSpPr>
      <dsp:spPr>
        <a:xfrm>
          <a:off x="2135064" y="4139752"/>
          <a:ext cx="1504885" cy="779162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10994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Chief of Information Technology (Mohammed Ramadan)</a:t>
          </a:r>
        </a:p>
      </dsp:txBody>
      <dsp:txXfrm>
        <a:off x="2135064" y="4139752"/>
        <a:ext cx="1504885" cy="779162"/>
      </dsp:txXfrm>
    </dsp:sp>
    <dsp:sp modelId="{9FD24CCD-A3BA-4412-A88B-3C8DF6CC5D22}">
      <dsp:nvSpPr>
        <dsp:cNvPr id="0" name=""/>
        <dsp:cNvSpPr/>
      </dsp:nvSpPr>
      <dsp:spPr>
        <a:xfrm>
          <a:off x="2436041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2436041" y="4745767"/>
        <a:ext cx="1354396" cy="259720"/>
      </dsp:txXfrm>
    </dsp:sp>
    <dsp:sp modelId="{8FE6D127-7FFB-4880-A917-0FB42821FD73}">
      <dsp:nvSpPr>
        <dsp:cNvPr id="0" name=""/>
        <dsp:cNvSpPr/>
      </dsp:nvSpPr>
      <dsp:spPr>
        <a:xfrm>
          <a:off x="4154046" y="4139752"/>
          <a:ext cx="1504885" cy="779162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10994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Chief of Culture (Shannon Jackson)</a:t>
          </a:r>
        </a:p>
      </dsp:txBody>
      <dsp:txXfrm>
        <a:off x="4154046" y="4139752"/>
        <a:ext cx="1504885" cy="779162"/>
      </dsp:txXfrm>
    </dsp:sp>
    <dsp:sp modelId="{C5E68B1C-1F8F-4658-84E0-0328B2F2E2C4}">
      <dsp:nvSpPr>
        <dsp:cNvPr id="0" name=""/>
        <dsp:cNvSpPr/>
      </dsp:nvSpPr>
      <dsp:spPr>
        <a:xfrm>
          <a:off x="4455023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455023" y="4745767"/>
        <a:ext cx="1354396" cy="259720"/>
      </dsp:txXfrm>
    </dsp:sp>
    <dsp:sp modelId="{1C1E9E7A-F95A-452E-A5E8-22CCB1E0D200}">
      <dsp:nvSpPr>
        <dsp:cNvPr id="0" name=""/>
        <dsp:cNvSpPr/>
      </dsp:nvSpPr>
      <dsp:spPr>
        <a:xfrm>
          <a:off x="6173029" y="4139752"/>
          <a:ext cx="1504885" cy="779162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10994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Chief of Solar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(Travis Coffman)</a:t>
          </a:r>
        </a:p>
      </dsp:txBody>
      <dsp:txXfrm>
        <a:off x="6173029" y="4139752"/>
        <a:ext cx="1504885" cy="779162"/>
      </dsp:txXfrm>
    </dsp:sp>
    <dsp:sp modelId="{342010AA-70F6-4E07-BE50-7F34C856BD7E}">
      <dsp:nvSpPr>
        <dsp:cNvPr id="0" name=""/>
        <dsp:cNvSpPr/>
      </dsp:nvSpPr>
      <dsp:spPr>
        <a:xfrm>
          <a:off x="6474006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6474006" y="4745767"/>
        <a:ext cx="1354396" cy="259720"/>
      </dsp:txXfrm>
    </dsp:sp>
    <dsp:sp modelId="{F0784780-1203-4056-AB11-EDBEBB6A1B14}">
      <dsp:nvSpPr>
        <dsp:cNvPr id="0" name=""/>
        <dsp:cNvSpPr/>
      </dsp:nvSpPr>
      <dsp:spPr>
        <a:xfrm>
          <a:off x="8192012" y="4139752"/>
          <a:ext cx="1504885" cy="779162"/>
        </a:xfrm>
        <a:prstGeom prst="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10994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Chief Human Services Officer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(Danny </a:t>
          </a:r>
          <a:r>
            <a:rPr lang="en-US" sz="1200" kern="1200" err="1"/>
            <a:t>Tanoos</a:t>
          </a:r>
          <a:r>
            <a:rPr lang="en-US" sz="1200" kern="1200"/>
            <a:t>, PhD)</a:t>
          </a:r>
        </a:p>
      </dsp:txBody>
      <dsp:txXfrm>
        <a:off x="8192012" y="4139752"/>
        <a:ext cx="1504885" cy="779162"/>
      </dsp:txXfrm>
    </dsp:sp>
    <dsp:sp modelId="{78D979C3-E386-4724-A6FE-FF2059FD5489}">
      <dsp:nvSpPr>
        <dsp:cNvPr id="0" name=""/>
        <dsp:cNvSpPr/>
      </dsp:nvSpPr>
      <dsp:spPr>
        <a:xfrm>
          <a:off x="8492989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8492989" y="4745767"/>
        <a:ext cx="1354396" cy="259720"/>
      </dsp:txXfrm>
    </dsp:sp>
    <dsp:sp modelId="{DB4C4296-601E-4B38-9AE3-59E38C091844}">
      <dsp:nvSpPr>
        <dsp:cNvPr id="0" name=""/>
        <dsp:cNvSpPr/>
      </dsp:nvSpPr>
      <dsp:spPr>
        <a:xfrm>
          <a:off x="10210995" y="4139752"/>
          <a:ext cx="1504885" cy="77916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10994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Chief of CCBHC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(Art Fuller)</a:t>
          </a:r>
        </a:p>
      </dsp:txBody>
      <dsp:txXfrm>
        <a:off x="10210995" y="4139752"/>
        <a:ext cx="1504885" cy="779162"/>
      </dsp:txXfrm>
    </dsp:sp>
    <dsp:sp modelId="{BC9EE74D-2A9F-4998-AEEB-E88580033A92}">
      <dsp:nvSpPr>
        <dsp:cNvPr id="0" name=""/>
        <dsp:cNvSpPr/>
      </dsp:nvSpPr>
      <dsp:spPr>
        <a:xfrm>
          <a:off x="10511972" y="4745767"/>
          <a:ext cx="1354396" cy="259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10511972" y="4745767"/>
        <a:ext cx="1354396" cy="25972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0D040-31C4-4079-BC74-C2578E57CC55}">
      <dsp:nvSpPr>
        <dsp:cNvPr id="0" name=""/>
        <dsp:cNvSpPr/>
      </dsp:nvSpPr>
      <dsp:spPr>
        <a:xfrm>
          <a:off x="8606537" y="3977493"/>
          <a:ext cx="2664972" cy="29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3"/>
              </a:lnTo>
              <a:lnTo>
                <a:pt x="2664972" y="177123"/>
              </a:lnTo>
              <a:lnTo>
                <a:pt x="2664972" y="29711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795409-AEAD-4CCB-B4AE-98A5E3F6B32F}">
      <dsp:nvSpPr>
        <dsp:cNvPr id="0" name=""/>
        <dsp:cNvSpPr/>
      </dsp:nvSpPr>
      <dsp:spPr>
        <a:xfrm>
          <a:off x="8606537" y="3977493"/>
          <a:ext cx="1332486" cy="29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3"/>
              </a:lnTo>
              <a:lnTo>
                <a:pt x="1332486" y="177123"/>
              </a:lnTo>
              <a:lnTo>
                <a:pt x="1332486" y="29711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1D1449-FADC-49E0-90D5-2B6AB348A26A}">
      <dsp:nvSpPr>
        <dsp:cNvPr id="0" name=""/>
        <dsp:cNvSpPr/>
      </dsp:nvSpPr>
      <dsp:spPr>
        <a:xfrm>
          <a:off x="8560817" y="3977493"/>
          <a:ext cx="91440" cy="2971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711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4A9F2-2B70-46A7-A4CE-2B138DE3481C}">
      <dsp:nvSpPr>
        <dsp:cNvPr id="0" name=""/>
        <dsp:cNvSpPr/>
      </dsp:nvSpPr>
      <dsp:spPr>
        <a:xfrm>
          <a:off x="7274051" y="3977493"/>
          <a:ext cx="1332486" cy="297111"/>
        </a:xfrm>
        <a:custGeom>
          <a:avLst/>
          <a:gdLst/>
          <a:ahLst/>
          <a:cxnLst/>
          <a:rect l="0" t="0" r="0" b="0"/>
          <a:pathLst>
            <a:path>
              <a:moveTo>
                <a:pt x="1332486" y="0"/>
              </a:moveTo>
              <a:lnTo>
                <a:pt x="1332486" y="177123"/>
              </a:lnTo>
              <a:lnTo>
                <a:pt x="0" y="177123"/>
              </a:lnTo>
              <a:lnTo>
                <a:pt x="0" y="29711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956936-F5B9-4567-9AC4-160A5A555660}">
      <dsp:nvSpPr>
        <dsp:cNvPr id="0" name=""/>
        <dsp:cNvSpPr/>
      </dsp:nvSpPr>
      <dsp:spPr>
        <a:xfrm>
          <a:off x="5941565" y="3977493"/>
          <a:ext cx="2664972" cy="297111"/>
        </a:xfrm>
        <a:custGeom>
          <a:avLst/>
          <a:gdLst/>
          <a:ahLst/>
          <a:cxnLst/>
          <a:rect l="0" t="0" r="0" b="0"/>
          <a:pathLst>
            <a:path>
              <a:moveTo>
                <a:pt x="2664972" y="0"/>
              </a:moveTo>
              <a:lnTo>
                <a:pt x="2664972" y="177123"/>
              </a:lnTo>
              <a:lnTo>
                <a:pt x="0" y="177123"/>
              </a:lnTo>
              <a:lnTo>
                <a:pt x="0" y="29711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CEF9C-AC3A-4E35-92E9-998D51C9641B}">
      <dsp:nvSpPr>
        <dsp:cNvPr id="0" name=""/>
        <dsp:cNvSpPr/>
      </dsp:nvSpPr>
      <dsp:spPr>
        <a:xfrm>
          <a:off x="8560817" y="3166151"/>
          <a:ext cx="91440" cy="2971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711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7CD6AD-DD62-44F9-A504-192916C6B66D}">
      <dsp:nvSpPr>
        <dsp:cNvPr id="0" name=""/>
        <dsp:cNvSpPr/>
      </dsp:nvSpPr>
      <dsp:spPr>
        <a:xfrm>
          <a:off x="5608443" y="2354808"/>
          <a:ext cx="2998093" cy="29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3"/>
              </a:lnTo>
              <a:lnTo>
                <a:pt x="2998093" y="177123"/>
              </a:lnTo>
              <a:lnTo>
                <a:pt x="2998093" y="29711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1C2C9D-A3CA-4F48-98A3-634DF7C800BD}">
      <dsp:nvSpPr>
        <dsp:cNvPr id="0" name=""/>
        <dsp:cNvSpPr/>
      </dsp:nvSpPr>
      <dsp:spPr>
        <a:xfrm>
          <a:off x="2610350" y="3977493"/>
          <a:ext cx="1998729" cy="29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3"/>
              </a:lnTo>
              <a:lnTo>
                <a:pt x="1998729" y="177123"/>
              </a:lnTo>
              <a:lnTo>
                <a:pt x="1998729" y="29711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C19B32-88F7-4789-9E2D-DC246ADC5A64}">
      <dsp:nvSpPr>
        <dsp:cNvPr id="0" name=""/>
        <dsp:cNvSpPr/>
      </dsp:nvSpPr>
      <dsp:spPr>
        <a:xfrm>
          <a:off x="2610350" y="3977493"/>
          <a:ext cx="666243" cy="29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3"/>
              </a:lnTo>
              <a:lnTo>
                <a:pt x="666243" y="177123"/>
              </a:lnTo>
              <a:lnTo>
                <a:pt x="666243" y="29711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708312-96C7-4EE0-8C8C-44D43A740543}">
      <dsp:nvSpPr>
        <dsp:cNvPr id="0" name=""/>
        <dsp:cNvSpPr/>
      </dsp:nvSpPr>
      <dsp:spPr>
        <a:xfrm>
          <a:off x="1944107" y="3977493"/>
          <a:ext cx="666243" cy="297111"/>
        </a:xfrm>
        <a:custGeom>
          <a:avLst/>
          <a:gdLst/>
          <a:ahLst/>
          <a:cxnLst/>
          <a:rect l="0" t="0" r="0" b="0"/>
          <a:pathLst>
            <a:path>
              <a:moveTo>
                <a:pt x="666243" y="0"/>
              </a:moveTo>
              <a:lnTo>
                <a:pt x="666243" y="177123"/>
              </a:lnTo>
              <a:lnTo>
                <a:pt x="0" y="177123"/>
              </a:lnTo>
              <a:lnTo>
                <a:pt x="0" y="29711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2848A9-389A-4785-B40A-02EAA74F3164}">
      <dsp:nvSpPr>
        <dsp:cNvPr id="0" name=""/>
        <dsp:cNvSpPr/>
      </dsp:nvSpPr>
      <dsp:spPr>
        <a:xfrm>
          <a:off x="611621" y="3977493"/>
          <a:ext cx="1998729" cy="297111"/>
        </a:xfrm>
        <a:custGeom>
          <a:avLst/>
          <a:gdLst/>
          <a:ahLst/>
          <a:cxnLst/>
          <a:rect l="0" t="0" r="0" b="0"/>
          <a:pathLst>
            <a:path>
              <a:moveTo>
                <a:pt x="1998729" y="0"/>
              </a:moveTo>
              <a:lnTo>
                <a:pt x="1998729" y="177123"/>
              </a:lnTo>
              <a:lnTo>
                <a:pt x="0" y="177123"/>
              </a:lnTo>
              <a:lnTo>
                <a:pt x="0" y="29711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2564630" y="3166151"/>
          <a:ext cx="91440" cy="2971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711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479D49-1E36-4319-AEA8-B23293FA3547}">
      <dsp:nvSpPr>
        <dsp:cNvPr id="0" name=""/>
        <dsp:cNvSpPr/>
      </dsp:nvSpPr>
      <dsp:spPr>
        <a:xfrm>
          <a:off x="2610350" y="2354808"/>
          <a:ext cx="2998093" cy="297111"/>
        </a:xfrm>
        <a:custGeom>
          <a:avLst/>
          <a:gdLst/>
          <a:ahLst/>
          <a:cxnLst/>
          <a:rect l="0" t="0" r="0" b="0"/>
          <a:pathLst>
            <a:path>
              <a:moveTo>
                <a:pt x="2998093" y="0"/>
              </a:moveTo>
              <a:lnTo>
                <a:pt x="2998093" y="177123"/>
              </a:lnTo>
              <a:lnTo>
                <a:pt x="0" y="177123"/>
              </a:lnTo>
              <a:lnTo>
                <a:pt x="0" y="29711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5111847" y="1840577"/>
          <a:ext cx="993192" cy="5142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Chief of Culture</a:t>
          </a:r>
          <a:br>
            <a:rPr lang="en-US" sz="700" kern="1200"/>
          </a:br>
          <a:r>
            <a:rPr lang="en-US" sz="700" kern="1200"/>
            <a:t>(Shannon Jackson)</a:t>
          </a:r>
        </a:p>
      </dsp:txBody>
      <dsp:txXfrm>
        <a:off x="5111847" y="1840577"/>
        <a:ext cx="993192" cy="514230"/>
      </dsp:txXfrm>
    </dsp:sp>
    <dsp:sp modelId="{3029DA09-B810-47D4-958E-1AD974E3341F}">
      <dsp:nvSpPr>
        <dsp:cNvPr id="0" name=""/>
        <dsp:cNvSpPr/>
      </dsp:nvSpPr>
      <dsp:spPr>
        <a:xfrm>
          <a:off x="5310486" y="2240535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5310486" y="2240535"/>
        <a:ext cx="893873" cy="171410"/>
      </dsp:txXfrm>
    </dsp:sp>
    <dsp:sp modelId="{0038D6F9-BD67-4107-B54E-3479F6FB3FF6}">
      <dsp:nvSpPr>
        <dsp:cNvPr id="0" name=""/>
        <dsp:cNvSpPr/>
      </dsp:nvSpPr>
      <dsp:spPr>
        <a:xfrm>
          <a:off x="2113754" y="2651920"/>
          <a:ext cx="993192" cy="5142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Chief of Utility </a:t>
          </a:r>
          <a:br>
            <a:rPr lang="en-US" sz="700" kern="1200"/>
          </a:br>
          <a:r>
            <a:rPr lang="en-US" sz="700" kern="1200"/>
            <a:t>(Meghan Creech)</a:t>
          </a:r>
        </a:p>
      </dsp:txBody>
      <dsp:txXfrm>
        <a:off x="2113754" y="2651920"/>
        <a:ext cx="993192" cy="514230"/>
      </dsp:txXfrm>
    </dsp:sp>
    <dsp:sp modelId="{459747FD-8E86-4360-ACAF-E1B697FBB23F}">
      <dsp:nvSpPr>
        <dsp:cNvPr id="0" name=""/>
        <dsp:cNvSpPr/>
      </dsp:nvSpPr>
      <dsp:spPr>
        <a:xfrm>
          <a:off x="2312392" y="3051877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312392" y="3051877"/>
        <a:ext cx="893873" cy="171410"/>
      </dsp:txXfrm>
    </dsp:sp>
    <dsp:sp modelId="{5775492C-A94C-4AA4-AB04-789DC3E4C1C5}">
      <dsp:nvSpPr>
        <dsp:cNvPr id="0" name=""/>
        <dsp:cNvSpPr/>
      </dsp:nvSpPr>
      <dsp:spPr>
        <a:xfrm>
          <a:off x="2113754" y="3463262"/>
          <a:ext cx="993192" cy="5142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Acting Director, Supervised Group Living / Community Outreach</a:t>
          </a:r>
          <a:br>
            <a:rPr lang="en-US" sz="700" kern="1200"/>
          </a:br>
          <a:r>
            <a:rPr lang="en-US" sz="700" kern="1200"/>
            <a:t>(Tony Brewer)</a:t>
          </a:r>
        </a:p>
      </dsp:txBody>
      <dsp:txXfrm>
        <a:off x="2113754" y="3463262"/>
        <a:ext cx="993192" cy="514230"/>
      </dsp:txXfrm>
    </dsp:sp>
    <dsp:sp modelId="{D8E06242-9E56-41DB-933D-678A99AAB701}">
      <dsp:nvSpPr>
        <dsp:cNvPr id="0" name=""/>
        <dsp:cNvSpPr/>
      </dsp:nvSpPr>
      <dsp:spPr>
        <a:xfrm>
          <a:off x="2312392" y="3863219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312392" y="3863219"/>
        <a:ext cx="893873" cy="171410"/>
      </dsp:txXfrm>
    </dsp:sp>
    <dsp:sp modelId="{B482AE4F-D89D-4185-B605-36F15BD92FFC}">
      <dsp:nvSpPr>
        <dsp:cNvPr id="0" name=""/>
        <dsp:cNvSpPr/>
      </dsp:nvSpPr>
      <dsp:spPr>
        <a:xfrm>
          <a:off x="115025" y="4274604"/>
          <a:ext cx="993192" cy="5142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Director of Marketing</a:t>
          </a:r>
          <a:br>
            <a:rPr lang="en-US" sz="700" kern="1200"/>
          </a:br>
          <a:r>
            <a:rPr lang="en-US" sz="700" kern="1200"/>
            <a:t>(Zack Jenkins)</a:t>
          </a:r>
        </a:p>
      </dsp:txBody>
      <dsp:txXfrm>
        <a:off x="115025" y="4274604"/>
        <a:ext cx="993192" cy="514230"/>
      </dsp:txXfrm>
    </dsp:sp>
    <dsp:sp modelId="{37F06A19-8C97-4BC8-A82F-6B90C311BBB2}">
      <dsp:nvSpPr>
        <dsp:cNvPr id="0" name=""/>
        <dsp:cNvSpPr/>
      </dsp:nvSpPr>
      <dsp:spPr>
        <a:xfrm>
          <a:off x="313663" y="4674561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313663" y="4674561"/>
        <a:ext cx="893873" cy="171410"/>
      </dsp:txXfrm>
    </dsp:sp>
    <dsp:sp modelId="{68A0DF8B-9041-4C83-A6D5-978B74C66754}">
      <dsp:nvSpPr>
        <dsp:cNvPr id="0" name=""/>
        <dsp:cNvSpPr/>
      </dsp:nvSpPr>
      <dsp:spPr>
        <a:xfrm>
          <a:off x="1447511" y="4274604"/>
          <a:ext cx="993192" cy="51423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Manager of 24-Hour Services 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(Marcia Giles)</a:t>
          </a:r>
        </a:p>
      </dsp:txBody>
      <dsp:txXfrm>
        <a:off x="1447511" y="4274604"/>
        <a:ext cx="993192" cy="514230"/>
      </dsp:txXfrm>
    </dsp:sp>
    <dsp:sp modelId="{ACF48C6B-613B-4BA6-BE5B-F3760C729434}">
      <dsp:nvSpPr>
        <dsp:cNvPr id="0" name=""/>
        <dsp:cNvSpPr/>
      </dsp:nvSpPr>
      <dsp:spPr>
        <a:xfrm>
          <a:off x="1646149" y="4674561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1646149" y="4674561"/>
        <a:ext cx="893873" cy="171410"/>
      </dsp:txXfrm>
    </dsp:sp>
    <dsp:sp modelId="{D286ED20-9A85-469E-982C-680D7DB2FD8E}">
      <dsp:nvSpPr>
        <dsp:cNvPr id="0" name=""/>
        <dsp:cNvSpPr/>
      </dsp:nvSpPr>
      <dsp:spPr>
        <a:xfrm>
          <a:off x="2779997" y="4274604"/>
          <a:ext cx="993192" cy="5142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Mental Health Tech (8)</a:t>
          </a:r>
        </a:p>
      </dsp:txBody>
      <dsp:txXfrm>
        <a:off x="2779997" y="4274604"/>
        <a:ext cx="993192" cy="514230"/>
      </dsp:txXfrm>
    </dsp:sp>
    <dsp:sp modelId="{619690AA-888F-408E-AE91-17F233145677}">
      <dsp:nvSpPr>
        <dsp:cNvPr id="0" name=""/>
        <dsp:cNvSpPr/>
      </dsp:nvSpPr>
      <dsp:spPr>
        <a:xfrm>
          <a:off x="2978635" y="4674561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978635" y="4674561"/>
        <a:ext cx="893873" cy="171410"/>
      </dsp:txXfrm>
    </dsp:sp>
    <dsp:sp modelId="{40461552-83CC-4B07-9530-1ED0EF25F4C3}">
      <dsp:nvSpPr>
        <dsp:cNvPr id="0" name=""/>
        <dsp:cNvSpPr/>
      </dsp:nvSpPr>
      <dsp:spPr>
        <a:xfrm>
          <a:off x="4112483" y="4274604"/>
          <a:ext cx="993192" cy="5142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Care Manager (1)</a:t>
          </a:r>
        </a:p>
      </dsp:txBody>
      <dsp:txXfrm>
        <a:off x="4112483" y="4274604"/>
        <a:ext cx="993192" cy="514230"/>
      </dsp:txXfrm>
    </dsp:sp>
    <dsp:sp modelId="{EDCFF2AE-66A5-47A0-870B-2F2C5BB33A15}">
      <dsp:nvSpPr>
        <dsp:cNvPr id="0" name=""/>
        <dsp:cNvSpPr/>
      </dsp:nvSpPr>
      <dsp:spPr>
        <a:xfrm>
          <a:off x="4311121" y="4674561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4311121" y="4674561"/>
        <a:ext cx="893873" cy="171410"/>
      </dsp:txXfrm>
    </dsp:sp>
    <dsp:sp modelId="{B20B8337-D063-4133-AEF5-CACD055280B4}">
      <dsp:nvSpPr>
        <dsp:cNvPr id="0" name=""/>
        <dsp:cNvSpPr/>
      </dsp:nvSpPr>
      <dsp:spPr>
        <a:xfrm>
          <a:off x="8109941" y="2651920"/>
          <a:ext cx="993192" cy="5142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Chief of Crisis Diversion (Natasha Newcomb)</a:t>
          </a:r>
        </a:p>
      </dsp:txBody>
      <dsp:txXfrm>
        <a:off x="8109941" y="2651920"/>
        <a:ext cx="993192" cy="514230"/>
      </dsp:txXfrm>
    </dsp:sp>
    <dsp:sp modelId="{F55BAD48-DDF7-4311-BDEC-768331840106}">
      <dsp:nvSpPr>
        <dsp:cNvPr id="0" name=""/>
        <dsp:cNvSpPr/>
      </dsp:nvSpPr>
      <dsp:spPr>
        <a:xfrm>
          <a:off x="8308579" y="3051877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8308579" y="3051877"/>
        <a:ext cx="893873" cy="171410"/>
      </dsp:txXfrm>
    </dsp:sp>
    <dsp:sp modelId="{1DBAE162-889B-47DF-B40B-5752124C0283}">
      <dsp:nvSpPr>
        <dsp:cNvPr id="0" name=""/>
        <dsp:cNvSpPr/>
      </dsp:nvSpPr>
      <dsp:spPr>
        <a:xfrm>
          <a:off x="8109941" y="3463262"/>
          <a:ext cx="993192" cy="5142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Director of Greater Indianapolis Area</a:t>
          </a:r>
          <a:br>
            <a:rPr lang="en-US" sz="700" kern="1200"/>
          </a:br>
          <a:r>
            <a:rPr lang="en-US" sz="700" kern="1200"/>
            <a:t>(Sarah Austin)</a:t>
          </a:r>
        </a:p>
      </dsp:txBody>
      <dsp:txXfrm>
        <a:off x="8109941" y="3463262"/>
        <a:ext cx="993192" cy="514230"/>
      </dsp:txXfrm>
    </dsp:sp>
    <dsp:sp modelId="{F013E4CF-E8FA-46E8-903A-4862AAD4EB7D}">
      <dsp:nvSpPr>
        <dsp:cNvPr id="0" name=""/>
        <dsp:cNvSpPr/>
      </dsp:nvSpPr>
      <dsp:spPr>
        <a:xfrm>
          <a:off x="8308579" y="3863219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8308579" y="3863219"/>
        <a:ext cx="893873" cy="171410"/>
      </dsp:txXfrm>
    </dsp:sp>
    <dsp:sp modelId="{BB698C97-3353-4641-9549-A2E7615109AF}">
      <dsp:nvSpPr>
        <dsp:cNvPr id="0" name=""/>
        <dsp:cNvSpPr/>
      </dsp:nvSpPr>
      <dsp:spPr>
        <a:xfrm>
          <a:off x="5444969" y="4274604"/>
          <a:ext cx="993192" cy="51423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Care Manager (11)</a:t>
          </a:r>
        </a:p>
      </dsp:txBody>
      <dsp:txXfrm>
        <a:off x="5444969" y="4274604"/>
        <a:ext cx="993192" cy="514230"/>
      </dsp:txXfrm>
    </dsp:sp>
    <dsp:sp modelId="{F7C550F7-03F0-4DB5-A7CE-5E6DB602F9B5}">
      <dsp:nvSpPr>
        <dsp:cNvPr id="0" name=""/>
        <dsp:cNvSpPr/>
      </dsp:nvSpPr>
      <dsp:spPr>
        <a:xfrm>
          <a:off x="5643607" y="4674561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5643607" y="4674561"/>
        <a:ext cx="893873" cy="171410"/>
      </dsp:txXfrm>
    </dsp:sp>
    <dsp:sp modelId="{CA08D4C0-25E8-49BA-8474-C2DF02EEE546}">
      <dsp:nvSpPr>
        <dsp:cNvPr id="0" name=""/>
        <dsp:cNvSpPr/>
      </dsp:nvSpPr>
      <dsp:spPr>
        <a:xfrm>
          <a:off x="6777455" y="4274604"/>
          <a:ext cx="993192" cy="5142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Therapist (8)</a:t>
          </a:r>
        </a:p>
      </dsp:txBody>
      <dsp:txXfrm>
        <a:off x="6777455" y="4274604"/>
        <a:ext cx="993192" cy="514230"/>
      </dsp:txXfrm>
    </dsp:sp>
    <dsp:sp modelId="{D3851457-EE12-49FE-B85E-A47728650B4F}">
      <dsp:nvSpPr>
        <dsp:cNvPr id="0" name=""/>
        <dsp:cNvSpPr/>
      </dsp:nvSpPr>
      <dsp:spPr>
        <a:xfrm>
          <a:off x="6976093" y="4674561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6976093" y="4674561"/>
        <a:ext cx="893873" cy="171410"/>
      </dsp:txXfrm>
    </dsp:sp>
    <dsp:sp modelId="{E750BB68-2A11-40DB-9FE4-45067DB6F2C6}">
      <dsp:nvSpPr>
        <dsp:cNvPr id="0" name=""/>
        <dsp:cNvSpPr/>
      </dsp:nvSpPr>
      <dsp:spPr>
        <a:xfrm>
          <a:off x="8109941" y="4274604"/>
          <a:ext cx="993192" cy="5142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Therapist, School Based (2)</a:t>
          </a:r>
        </a:p>
      </dsp:txBody>
      <dsp:txXfrm>
        <a:off x="8109941" y="4274604"/>
        <a:ext cx="993192" cy="514230"/>
      </dsp:txXfrm>
    </dsp:sp>
    <dsp:sp modelId="{DC6B209E-B508-4B3E-A46C-4AF01F663DFB}">
      <dsp:nvSpPr>
        <dsp:cNvPr id="0" name=""/>
        <dsp:cNvSpPr/>
      </dsp:nvSpPr>
      <dsp:spPr>
        <a:xfrm>
          <a:off x="8308579" y="4674561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8308579" y="4674561"/>
        <a:ext cx="893873" cy="171410"/>
      </dsp:txXfrm>
    </dsp:sp>
    <dsp:sp modelId="{65E92070-FB59-429A-85A6-17A3261BA0AA}">
      <dsp:nvSpPr>
        <dsp:cNvPr id="0" name=""/>
        <dsp:cNvSpPr/>
      </dsp:nvSpPr>
      <dsp:spPr>
        <a:xfrm>
          <a:off x="9442427" y="4274604"/>
          <a:ext cx="993192" cy="5142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Psychologist (1)</a:t>
          </a:r>
        </a:p>
      </dsp:txBody>
      <dsp:txXfrm>
        <a:off x="9442427" y="4274604"/>
        <a:ext cx="993192" cy="514230"/>
      </dsp:txXfrm>
    </dsp:sp>
    <dsp:sp modelId="{67AC4D4F-D209-4153-876A-BA4FB9EDE2BE}">
      <dsp:nvSpPr>
        <dsp:cNvPr id="0" name=""/>
        <dsp:cNvSpPr/>
      </dsp:nvSpPr>
      <dsp:spPr>
        <a:xfrm>
          <a:off x="9641065" y="4674561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9641065" y="4674561"/>
        <a:ext cx="893873" cy="171410"/>
      </dsp:txXfrm>
    </dsp:sp>
    <dsp:sp modelId="{94D6BF40-49B0-4AF4-ACEA-A5BCF343F53B}">
      <dsp:nvSpPr>
        <dsp:cNvPr id="0" name=""/>
        <dsp:cNvSpPr/>
      </dsp:nvSpPr>
      <dsp:spPr>
        <a:xfrm>
          <a:off x="10774913" y="4274604"/>
          <a:ext cx="993192" cy="5142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7256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Program Manager (1)</a:t>
          </a:r>
        </a:p>
      </dsp:txBody>
      <dsp:txXfrm>
        <a:off x="10774913" y="4274604"/>
        <a:ext cx="993192" cy="514230"/>
      </dsp:txXfrm>
    </dsp:sp>
    <dsp:sp modelId="{1C4FD59E-EC26-48C2-A513-3C59772F301A}">
      <dsp:nvSpPr>
        <dsp:cNvPr id="0" name=""/>
        <dsp:cNvSpPr/>
      </dsp:nvSpPr>
      <dsp:spPr>
        <a:xfrm>
          <a:off x="10973551" y="4674561"/>
          <a:ext cx="893873" cy="1714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10973551" y="4674561"/>
        <a:ext cx="893873" cy="1714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619893-CF28-4828-AA27-6EE6B11B1CEE}">
      <dsp:nvSpPr>
        <dsp:cNvPr id="0" name=""/>
        <dsp:cNvSpPr/>
      </dsp:nvSpPr>
      <dsp:spPr>
        <a:xfrm>
          <a:off x="5954159" y="3513862"/>
          <a:ext cx="5470121" cy="221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205"/>
              </a:lnTo>
              <a:lnTo>
                <a:pt x="5470121" y="132205"/>
              </a:lnTo>
              <a:lnTo>
                <a:pt x="5470121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E34F1C-F0C7-4FB5-8421-39312E061396}">
      <dsp:nvSpPr>
        <dsp:cNvPr id="0" name=""/>
        <dsp:cNvSpPr/>
      </dsp:nvSpPr>
      <dsp:spPr>
        <a:xfrm>
          <a:off x="5954159" y="3513862"/>
          <a:ext cx="4475553" cy="221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205"/>
              </a:lnTo>
              <a:lnTo>
                <a:pt x="4475553" y="132205"/>
              </a:lnTo>
              <a:lnTo>
                <a:pt x="4475553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6EC65-2C6A-4D25-A04C-D14228614D4B}">
      <dsp:nvSpPr>
        <dsp:cNvPr id="0" name=""/>
        <dsp:cNvSpPr/>
      </dsp:nvSpPr>
      <dsp:spPr>
        <a:xfrm>
          <a:off x="5954159" y="3513862"/>
          <a:ext cx="3480986" cy="221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205"/>
              </a:lnTo>
              <a:lnTo>
                <a:pt x="3480986" y="132205"/>
              </a:lnTo>
              <a:lnTo>
                <a:pt x="3480986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3788B-B1BF-44E5-825D-1B1DE646AE95}">
      <dsp:nvSpPr>
        <dsp:cNvPr id="0" name=""/>
        <dsp:cNvSpPr/>
      </dsp:nvSpPr>
      <dsp:spPr>
        <a:xfrm>
          <a:off x="5954159" y="3513862"/>
          <a:ext cx="2486418" cy="221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205"/>
              </a:lnTo>
              <a:lnTo>
                <a:pt x="2486418" y="132205"/>
              </a:lnTo>
              <a:lnTo>
                <a:pt x="2486418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DD08BF-DFD8-4942-8770-002C688F37F5}">
      <dsp:nvSpPr>
        <dsp:cNvPr id="0" name=""/>
        <dsp:cNvSpPr/>
      </dsp:nvSpPr>
      <dsp:spPr>
        <a:xfrm>
          <a:off x="5954159" y="3513862"/>
          <a:ext cx="1491851" cy="221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205"/>
              </a:lnTo>
              <a:lnTo>
                <a:pt x="1491851" y="132205"/>
              </a:lnTo>
              <a:lnTo>
                <a:pt x="1491851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0C9BBC-E222-4A92-BD41-EA80E45F104A}">
      <dsp:nvSpPr>
        <dsp:cNvPr id="0" name=""/>
        <dsp:cNvSpPr/>
      </dsp:nvSpPr>
      <dsp:spPr>
        <a:xfrm>
          <a:off x="5954159" y="3513862"/>
          <a:ext cx="497283" cy="221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205"/>
              </a:lnTo>
              <a:lnTo>
                <a:pt x="497283" y="132205"/>
              </a:lnTo>
              <a:lnTo>
                <a:pt x="497283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85F68A-5607-4C28-92D2-F607DAF4D3C0}">
      <dsp:nvSpPr>
        <dsp:cNvPr id="0" name=""/>
        <dsp:cNvSpPr/>
      </dsp:nvSpPr>
      <dsp:spPr>
        <a:xfrm>
          <a:off x="5456875" y="3513862"/>
          <a:ext cx="497283" cy="221763"/>
        </a:xfrm>
        <a:custGeom>
          <a:avLst/>
          <a:gdLst/>
          <a:ahLst/>
          <a:cxnLst/>
          <a:rect l="0" t="0" r="0" b="0"/>
          <a:pathLst>
            <a:path>
              <a:moveTo>
                <a:pt x="497283" y="0"/>
              </a:moveTo>
              <a:lnTo>
                <a:pt x="497283" y="132205"/>
              </a:lnTo>
              <a:lnTo>
                <a:pt x="0" y="132205"/>
              </a:lnTo>
              <a:lnTo>
                <a:pt x="0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BF0BFB-2B16-4AD7-8ABD-05EEFCC08B9F}">
      <dsp:nvSpPr>
        <dsp:cNvPr id="0" name=""/>
        <dsp:cNvSpPr/>
      </dsp:nvSpPr>
      <dsp:spPr>
        <a:xfrm>
          <a:off x="4462307" y="3513862"/>
          <a:ext cx="1491851" cy="221763"/>
        </a:xfrm>
        <a:custGeom>
          <a:avLst/>
          <a:gdLst/>
          <a:ahLst/>
          <a:cxnLst/>
          <a:rect l="0" t="0" r="0" b="0"/>
          <a:pathLst>
            <a:path>
              <a:moveTo>
                <a:pt x="1491851" y="0"/>
              </a:moveTo>
              <a:lnTo>
                <a:pt x="1491851" y="132205"/>
              </a:lnTo>
              <a:lnTo>
                <a:pt x="0" y="132205"/>
              </a:lnTo>
              <a:lnTo>
                <a:pt x="0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3C70A3-3C23-4864-99FB-A1E98F2690D3}">
      <dsp:nvSpPr>
        <dsp:cNvPr id="0" name=""/>
        <dsp:cNvSpPr/>
      </dsp:nvSpPr>
      <dsp:spPr>
        <a:xfrm>
          <a:off x="3467740" y="3513862"/>
          <a:ext cx="2486418" cy="221763"/>
        </a:xfrm>
        <a:custGeom>
          <a:avLst/>
          <a:gdLst/>
          <a:ahLst/>
          <a:cxnLst/>
          <a:rect l="0" t="0" r="0" b="0"/>
          <a:pathLst>
            <a:path>
              <a:moveTo>
                <a:pt x="2486418" y="0"/>
              </a:moveTo>
              <a:lnTo>
                <a:pt x="2486418" y="132205"/>
              </a:lnTo>
              <a:lnTo>
                <a:pt x="0" y="132205"/>
              </a:lnTo>
              <a:lnTo>
                <a:pt x="0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DAB10F-CA6F-444E-8129-6D6E6FB5BD61}">
      <dsp:nvSpPr>
        <dsp:cNvPr id="0" name=""/>
        <dsp:cNvSpPr/>
      </dsp:nvSpPr>
      <dsp:spPr>
        <a:xfrm>
          <a:off x="2473172" y="3513862"/>
          <a:ext cx="3480986" cy="221763"/>
        </a:xfrm>
        <a:custGeom>
          <a:avLst/>
          <a:gdLst/>
          <a:ahLst/>
          <a:cxnLst/>
          <a:rect l="0" t="0" r="0" b="0"/>
          <a:pathLst>
            <a:path>
              <a:moveTo>
                <a:pt x="3480986" y="0"/>
              </a:moveTo>
              <a:lnTo>
                <a:pt x="3480986" y="132205"/>
              </a:lnTo>
              <a:lnTo>
                <a:pt x="0" y="132205"/>
              </a:lnTo>
              <a:lnTo>
                <a:pt x="0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AFB141-CC0F-40C0-97F7-47654E25352C}">
      <dsp:nvSpPr>
        <dsp:cNvPr id="0" name=""/>
        <dsp:cNvSpPr/>
      </dsp:nvSpPr>
      <dsp:spPr>
        <a:xfrm>
          <a:off x="1478605" y="3513862"/>
          <a:ext cx="4475553" cy="221763"/>
        </a:xfrm>
        <a:custGeom>
          <a:avLst/>
          <a:gdLst/>
          <a:ahLst/>
          <a:cxnLst/>
          <a:rect l="0" t="0" r="0" b="0"/>
          <a:pathLst>
            <a:path>
              <a:moveTo>
                <a:pt x="4475553" y="0"/>
              </a:moveTo>
              <a:lnTo>
                <a:pt x="4475553" y="132205"/>
              </a:lnTo>
              <a:lnTo>
                <a:pt x="0" y="132205"/>
              </a:lnTo>
              <a:lnTo>
                <a:pt x="0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7D45F8-2555-4614-AB33-B4223B751AB4}">
      <dsp:nvSpPr>
        <dsp:cNvPr id="0" name=""/>
        <dsp:cNvSpPr/>
      </dsp:nvSpPr>
      <dsp:spPr>
        <a:xfrm>
          <a:off x="484037" y="3513862"/>
          <a:ext cx="5470121" cy="221763"/>
        </a:xfrm>
        <a:custGeom>
          <a:avLst/>
          <a:gdLst/>
          <a:ahLst/>
          <a:cxnLst/>
          <a:rect l="0" t="0" r="0" b="0"/>
          <a:pathLst>
            <a:path>
              <a:moveTo>
                <a:pt x="5470121" y="0"/>
              </a:moveTo>
              <a:lnTo>
                <a:pt x="5470121" y="132205"/>
              </a:lnTo>
              <a:lnTo>
                <a:pt x="0" y="132205"/>
              </a:lnTo>
              <a:lnTo>
                <a:pt x="0" y="22176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5908439" y="2908276"/>
          <a:ext cx="91440" cy="221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1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5583499" y="2524454"/>
          <a:ext cx="741318" cy="3838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Board of Directors</a:t>
          </a:r>
        </a:p>
      </dsp:txBody>
      <dsp:txXfrm>
        <a:off x="5583499" y="2524454"/>
        <a:ext cx="741318" cy="383821"/>
      </dsp:txXfrm>
    </dsp:sp>
    <dsp:sp modelId="{3029DA09-B810-47D4-958E-1AD974E3341F}">
      <dsp:nvSpPr>
        <dsp:cNvPr id="0" name=""/>
        <dsp:cNvSpPr/>
      </dsp:nvSpPr>
      <dsp:spPr>
        <a:xfrm>
          <a:off x="5731763" y="2822982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5731763" y="2822982"/>
        <a:ext cx="667186" cy="127940"/>
      </dsp:txXfrm>
    </dsp:sp>
    <dsp:sp modelId="{5775492C-A94C-4AA4-AB04-789DC3E4C1C5}">
      <dsp:nvSpPr>
        <dsp:cNvPr id="0" name=""/>
        <dsp:cNvSpPr/>
      </dsp:nvSpPr>
      <dsp:spPr>
        <a:xfrm>
          <a:off x="5583499" y="3130040"/>
          <a:ext cx="741318" cy="38382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President &amp; CEO (Melvin Burks)</a:t>
          </a:r>
        </a:p>
      </dsp:txBody>
      <dsp:txXfrm>
        <a:off x="5583499" y="3130040"/>
        <a:ext cx="741318" cy="383821"/>
      </dsp:txXfrm>
    </dsp:sp>
    <dsp:sp modelId="{D8E06242-9E56-41DB-933D-678A99AAB701}">
      <dsp:nvSpPr>
        <dsp:cNvPr id="0" name=""/>
        <dsp:cNvSpPr/>
      </dsp:nvSpPr>
      <dsp:spPr>
        <a:xfrm>
          <a:off x="5731763" y="3428568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5731763" y="3428568"/>
        <a:ext cx="667186" cy="127940"/>
      </dsp:txXfrm>
    </dsp:sp>
    <dsp:sp modelId="{FD21F576-0F12-409D-8E38-A96F85EC1B62}">
      <dsp:nvSpPr>
        <dsp:cNvPr id="0" name=""/>
        <dsp:cNvSpPr/>
      </dsp:nvSpPr>
      <dsp:spPr>
        <a:xfrm>
          <a:off x="113378" y="3735626"/>
          <a:ext cx="741318" cy="383821"/>
        </a:xfrm>
        <a:prstGeom prst="rect">
          <a:avLst/>
        </a:prstGeom>
        <a:solidFill>
          <a:schemeClr val="accent5">
            <a:hueOff val="-827823"/>
            <a:satOff val="3318"/>
            <a:lumOff val="71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Chief of Staff (Angel Fisher)</a:t>
          </a:r>
        </a:p>
      </dsp:txBody>
      <dsp:txXfrm>
        <a:off x="113378" y="3735626"/>
        <a:ext cx="741318" cy="383821"/>
      </dsp:txXfrm>
    </dsp:sp>
    <dsp:sp modelId="{F23E455D-47C0-44A3-B516-18441995F160}">
      <dsp:nvSpPr>
        <dsp:cNvPr id="0" name=""/>
        <dsp:cNvSpPr/>
      </dsp:nvSpPr>
      <dsp:spPr>
        <a:xfrm>
          <a:off x="261641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27823"/>
              <a:satOff val="3318"/>
              <a:lumOff val="71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261641" y="4034154"/>
        <a:ext cx="667186" cy="127940"/>
      </dsp:txXfrm>
    </dsp:sp>
    <dsp:sp modelId="{FBEAC21D-3D4D-4A58-B3C8-AC8F152A88AA}">
      <dsp:nvSpPr>
        <dsp:cNvPr id="0" name=""/>
        <dsp:cNvSpPr/>
      </dsp:nvSpPr>
      <dsp:spPr>
        <a:xfrm>
          <a:off x="1107945" y="3735626"/>
          <a:ext cx="741318" cy="383821"/>
        </a:xfrm>
        <a:prstGeom prst="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Chief Fiscal Officer (Tracie Session)</a:t>
          </a:r>
        </a:p>
      </dsp:txBody>
      <dsp:txXfrm>
        <a:off x="1107945" y="3735626"/>
        <a:ext cx="741318" cy="383821"/>
      </dsp:txXfrm>
    </dsp:sp>
    <dsp:sp modelId="{98CE3F9F-6B90-4B8A-9D54-1F9EA306FDA2}">
      <dsp:nvSpPr>
        <dsp:cNvPr id="0" name=""/>
        <dsp:cNvSpPr/>
      </dsp:nvSpPr>
      <dsp:spPr>
        <a:xfrm>
          <a:off x="1256209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1256209" y="4034154"/>
        <a:ext cx="667186" cy="127940"/>
      </dsp:txXfrm>
    </dsp:sp>
    <dsp:sp modelId="{602F91FC-C7BD-4C9B-8D37-1629DF6DB054}">
      <dsp:nvSpPr>
        <dsp:cNvPr id="0" name=""/>
        <dsp:cNvSpPr/>
      </dsp:nvSpPr>
      <dsp:spPr>
        <a:xfrm>
          <a:off x="2102513" y="3735626"/>
          <a:ext cx="741318" cy="383821"/>
        </a:xfrm>
        <a:prstGeom prst="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Chief Clinical Officer (Mark Collins)</a:t>
          </a:r>
        </a:p>
      </dsp:txBody>
      <dsp:txXfrm>
        <a:off x="2102513" y="3735626"/>
        <a:ext cx="741318" cy="383821"/>
      </dsp:txXfrm>
    </dsp:sp>
    <dsp:sp modelId="{6CD14027-29BC-47E4-8666-922E7086312D}">
      <dsp:nvSpPr>
        <dsp:cNvPr id="0" name=""/>
        <dsp:cNvSpPr/>
      </dsp:nvSpPr>
      <dsp:spPr>
        <a:xfrm>
          <a:off x="2250777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2250777" y="4034154"/>
        <a:ext cx="667186" cy="127940"/>
      </dsp:txXfrm>
    </dsp:sp>
    <dsp:sp modelId="{5A5EF2C1-83A9-4E51-9DD8-B2E9D17F5DA1}">
      <dsp:nvSpPr>
        <dsp:cNvPr id="0" name=""/>
        <dsp:cNvSpPr/>
      </dsp:nvSpPr>
      <dsp:spPr>
        <a:xfrm>
          <a:off x="3097080" y="3735626"/>
          <a:ext cx="741318" cy="383821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Chief Development Officer (Margie </a:t>
          </a:r>
          <a:r>
            <a:rPr lang="en-US" sz="500" kern="1200" err="1"/>
            <a:t>Anshutz</a:t>
          </a:r>
          <a:r>
            <a:rPr lang="en-US" sz="500" kern="1200"/>
            <a:t>)</a:t>
          </a:r>
        </a:p>
      </dsp:txBody>
      <dsp:txXfrm>
        <a:off x="3097080" y="3735626"/>
        <a:ext cx="741318" cy="383821"/>
      </dsp:txXfrm>
    </dsp:sp>
    <dsp:sp modelId="{10D76A58-5C6B-4039-86C2-B4CA1B92B653}">
      <dsp:nvSpPr>
        <dsp:cNvPr id="0" name=""/>
        <dsp:cNvSpPr/>
      </dsp:nvSpPr>
      <dsp:spPr>
        <a:xfrm>
          <a:off x="3245344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3245344" y="4034154"/>
        <a:ext cx="667186" cy="127940"/>
      </dsp:txXfrm>
    </dsp:sp>
    <dsp:sp modelId="{1B4125B4-08F5-4852-9680-4046D0F15D55}">
      <dsp:nvSpPr>
        <dsp:cNvPr id="0" name=""/>
        <dsp:cNvSpPr/>
      </dsp:nvSpPr>
      <dsp:spPr>
        <a:xfrm>
          <a:off x="4091648" y="3735626"/>
          <a:ext cx="741318" cy="383821"/>
        </a:xfrm>
        <a:prstGeom prst="rect">
          <a:avLst/>
        </a:prstGeom>
        <a:solidFill>
          <a:schemeClr val="accent5">
            <a:hueOff val="-4139115"/>
            <a:satOff val="16588"/>
            <a:lumOff val="35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Chief of Crisis Diversion (Natasha Newcomb)</a:t>
          </a:r>
        </a:p>
      </dsp:txBody>
      <dsp:txXfrm>
        <a:off x="4091648" y="3735626"/>
        <a:ext cx="741318" cy="383821"/>
      </dsp:txXfrm>
    </dsp:sp>
    <dsp:sp modelId="{F69037B8-FD5C-4C04-B43E-5B59C3ECD59A}">
      <dsp:nvSpPr>
        <dsp:cNvPr id="0" name=""/>
        <dsp:cNvSpPr/>
      </dsp:nvSpPr>
      <dsp:spPr>
        <a:xfrm>
          <a:off x="4239912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139115"/>
              <a:satOff val="16588"/>
              <a:lumOff val="35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4239912" y="4034154"/>
        <a:ext cx="667186" cy="127940"/>
      </dsp:txXfrm>
    </dsp:sp>
    <dsp:sp modelId="{C915F240-68CA-410D-9928-D569293BF3D2}">
      <dsp:nvSpPr>
        <dsp:cNvPr id="0" name=""/>
        <dsp:cNvSpPr/>
      </dsp:nvSpPr>
      <dsp:spPr>
        <a:xfrm>
          <a:off x="5086215" y="3735626"/>
          <a:ext cx="741318" cy="383821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Chief of Utility Services (Meghan Creech)</a:t>
          </a:r>
        </a:p>
      </dsp:txBody>
      <dsp:txXfrm>
        <a:off x="5086215" y="3735626"/>
        <a:ext cx="741318" cy="383821"/>
      </dsp:txXfrm>
    </dsp:sp>
    <dsp:sp modelId="{743F1656-3535-4539-BDDE-416430C416AB}">
      <dsp:nvSpPr>
        <dsp:cNvPr id="0" name=""/>
        <dsp:cNvSpPr/>
      </dsp:nvSpPr>
      <dsp:spPr>
        <a:xfrm>
          <a:off x="5234479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5234479" y="4034154"/>
        <a:ext cx="667186" cy="127940"/>
      </dsp:txXfrm>
    </dsp:sp>
    <dsp:sp modelId="{4D264939-7277-495D-AC13-40A27AB2AA13}">
      <dsp:nvSpPr>
        <dsp:cNvPr id="0" name=""/>
        <dsp:cNvSpPr/>
      </dsp:nvSpPr>
      <dsp:spPr>
        <a:xfrm>
          <a:off x="6080783" y="3735626"/>
          <a:ext cx="741318" cy="383821"/>
        </a:xfrm>
        <a:prstGeom prst="rect">
          <a:avLst/>
        </a:prstGeom>
        <a:solidFill>
          <a:schemeClr val="accent5">
            <a:hueOff val="-5794761"/>
            <a:satOff val="23223"/>
            <a:lumOff val="50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Chief Operating Officer (Robb Johnson)</a:t>
          </a:r>
        </a:p>
      </dsp:txBody>
      <dsp:txXfrm>
        <a:off x="6080783" y="3735626"/>
        <a:ext cx="741318" cy="383821"/>
      </dsp:txXfrm>
    </dsp:sp>
    <dsp:sp modelId="{0AB60697-9E9D-4065-9DE8-AD6950EF893F}">
      <dsp:nvSpPr>
        <dsp:cNvPr id="0" name=""/>
        <dsp:cNvSpPr/>
      </dsp:nvSpPr>
      <dsp:spPr>
        <a:xfrm>
          <a:off x="6229047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794761"/>
              <a:satOff val="23223"/>
              <a:lumOff val="503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6229047" y="4034154"/>
        <a:ext cx="667186" cy="127940"/>
      </dsp:txXfrm>
    </dsp:sp>
    <dsp:sp modelId="{F0784780-1203-4056-AB11-EDBEBB6A1B14}">
      <dsp:nvSpPr>
        <dsp:cNvPr id="0" name=""/>
        <dsp:cNvSpPr/>
      </dsp:nvSpPr>
      <dsp:spPr>
        <a:xfrm>
          <a:off x="7075351" y="3735626"/>
          <a:ext cx="741318" cy="383821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Chief Human Services Officer (Danny Tanoos, PhD)</a:t>
          </a:r>
        </a:p>
      </dsp:txBody>
      <dsp:txXfrm>
        <a:off x="7075351" y="3735626"/>
        <a:ext cx="741318" cy="383821"/>
      </dsp:txXfrm>
    </dsp:sp>
    <dsp:sp modelId="{78D979C3-E386-4724-A6FE-FF2059FD5489}">
      <dsp:nvSpPr>
        <dsp:cNvPr id="0" name=""/>
        <dsp:cNvSpPr/>
      </dsp:nvSpPr>
      <dsp:spPr>
        <a:xfrm>
          <a:off x="7223614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7223614" y="4034154"/>
        <a:ext cx="667186" cy="127940"/>
      </dsp:txXfrm>
    </dsp:sp>
    <dsp:sp modelId="{259A7036-3F8D-4363-899C-5AF2E837BC34}">
      <dsp:nvSpPr>
        <dsp:cNvPr id="0" name=""/>
        <dsp:cNvSpPr/>
      </dsp:nvSpPr>
      <dsp:spPr>
        <a:xfrm>
          <a:off x="8069918" y="3735626"/>
          <a:ext cx="741318" cy="383821"/>
        </a:xfrm>
        <a:prstGeom prst="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Chief of Culture (Shannon Jackson)</a:t>
          </a:r>
        </a:p>
      </dsp:txBody>
      <dsp:txXfrm>
        <a:off x="8069918" y="3735626"/>
        <a:ext cx="741318" cy="383821"/>
      </dsp:txXfrm>
    </dsp:sp>
    <dsp:sp modelId="{085CF613-4F66-4859-8648-8135E3A3306B}">
      <dsp:nvSpPr>
        <dsp:cNvPr id="0" name=""/>
        <dsp:cNvSpPr/>
      </dsp:nvSpPr>
      <dsp:spPr>
        <a:xfrm>
          <a:off x="8218182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8218182" y="4034154"/>
        <a:ext cx="667186" cy="127940"/>
      </dsp:txXfrm>
    </dsp:sp>
    <dsp:sp modelId="{0456FCB5-6E71-41B0-A837-6F588A1FCD95}">
      <dsp:nvSpPr>
        <dsp:cNvPr id="0" name=""/>
        <dsp:cNvSpPr/>
      </dsp:nvSpPr>
      <dsp:spPr>
        <a:xfrm>
          <a:off x="9064486" y="3735626"/>
          <a:ext cx="741318" cy="383821"/>
        </a:xfrm>
        <a:prstGeom prst="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Chief of Information Technology (Mohammed Ramadan)</a:t>
          </a:r>
        </a:p>
      </dsp:txBody>
      <dsp:txXfrm>
        <a:off x="9064486" y="3735626"/>
        <a:ext cx="741318" cy="383821"/>
      </dsp:txXfrm>
    </dsp:sp>
    <dsp:sp modelId="{955C48CD-A408-4F05-AEA9-9D5EB8A02CB0}">
      <dsp:nvSpPr>
        <dsp:cNvPr id="0" name=""/>
        <dsp:cNvSpPr/>
      </dsp:nvSpPr>
      <dsp:spPr>
        <a:xfrm>
          <a:off x="9212749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9212749" y="4034154"/>
        <a:ext cx="667186" cy="127940"/>
      </dsp:txXfrm>
    </dsp:sp>
    <dsp:sp modelId="{09D2F2CB-B3E7-494A-BF3E-C028C2B780EF}">
      <dsp:nvSpPr>
        <dsp:cNvPr id="0" name=""/>
        <dsp:cNvSpPr/>
      </dsp:nvSpPr>
      <dsp:spPr>
        <a:xfrm>
          <a:off x="10059053" y="3735626"/>
          <a:ext cx="741318" cy="383821"/>
        </a:xfrm>
        <a:prstGeom prst="rect">
          <a:avLst/>
        </a:prstGeom>
        <a:solidFill>
          <a:schemeClr val="accent5">
            <a:hueOff val="-9106054"/>
            <a:satOff val="36493"/>
            <a:lumOff val="79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Chief of Solar (Travis Coffman)</a:t>
          </a:r>
        </a:p>
      </dsp:txBody>
      <dsp:txXfrm>
        <a:off x="10059053" y="3735626"/>
        <a:ext cx="741318" cy="383821"/>
      </dsp:txXfrm>
    </dsp:sp>
    <dsp:sp modelId="{E826E0F9-2426-410A-BB6A-7D0881620E56}">
      <dsp:nvSpPr>
        <dsp:cNvPr id="0" name=""/>
        <dsp:cNvSpPr/>
      </dsp:nvSpPr>
      <dsp:spPr>
        <a:xfrm>
          <a:off x="10207317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106054"/>
              <a:satOff val="36493"/>
              <a:lumOff val="79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10207317" y="4034154"/>
        <a:ext cx="667186" cy="127940"/>
      </dsp:txXfrm>
    </dsp:sp>
    <dsp:sp modelId="{656A234F-8DC8-4912-B787-BECD284D6113}">
      <dsp:nvSpPr>
        <dsp:cNvPr id="0" name=""/>
        <dsp:cNvSpPr/>
      </dsp:nvSpPr>
      <dsp:spPr>
        <a:xfrm>
          <a:off x="11053621" y="3735626"/>
          <a:ext cx="741318" cy="383821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54162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Chief of CCBHC (Art Fuller)</a:t>
          </a:r>
        </a:p>
      </dsp:txBody>
      <dsp:txXfrm>
        <a:off x="11053621" y="3735626"/>
        <a:ext cx="741318" cy="383821"/>
      </dsp:txXfrm>
    </dsp:sp>
    <dsp:sp modelId="{034BC051-7D0F-41A9-956C-4DF5830ABF95}">
      <dsp:nvSpPr>
        <dsp:cNvPr id="0" name=""/>
        <dsp:cNvSpPr/>
      </dsp:nvSpPr>
      <dsp:spPr>
        <a:xfrm>
          <a:off x="11201884" y="4034154"/>
          <a:ext cx="667186" cy="1279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11201884" y="4034154"/>
        <a:ext cx="667186" cy="1279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96D13-D0A4-4B73-906D-14C4CBB5030E}">
      <dsp:nvSpPr>
        <dsp:cNvPr id="0" name=""/>
        <dsp:cNvSpPr/>
      </dsp:nvSpPr>
      <dsp:spPr>
        <a:xfrm>
          <a:off x="4701217" y="2498588"/>
          <a:ext cx="2511580" cy="560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858"/>
              </a:lnTo>
              <a:lnTo>
                <a:pt x="2511580" y="333858"/>
              </a:lnTo>
              <a:lnTo>
                <a:pt x="2511580" y="5600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C87C5-C8F6-43E9-81AD-49FB80B4A99D}">
      <dsp:nvSpPr>
        <dsp:cNvPr id="0" name=""/>
        <dsp:cNvSpPr/>
      </dsp:nvSpPr>
      <dsp:spPr>
        <a:xfrm>
          <a:off x="4655497" y="2498588"/>
          <a:ext cx="91440" cy="5600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00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53F80-79FD-484A-981E-F5C664532D10}">
      <dsp:nvSpPr>
        <dsp:cNvPr id="0" name=""/>
        <dsp:cNvSpPr/>
      </dsp:nvSpPr>
      <dsp:spPr>
        <a:xfrm>
          <a:off x="2189637" y="2498588"/>
          <a:ext cx="2511580" cy="560020"/>
        </a:xfrm>
        <a:custGeom>
          <a:avLst/>
          <a:gdLst/>
          <a:ahLst/>
          <a:cxnLst/>
          <a:rect l="0" t="0" r="0" b="0"/>
          <a:pathLst>
            <a:path>
              <a:moveTo>
                <a:pt x="2511580" y="0"/>
              </a:moveTo>
              <a:lnTo>
                <a:pt x="2511580" y="333858"/>
              </a:lnTo>
              <a:lnTo>
                <a:pt x="0" y="333858"/>
              </a:lnTo>
              <a:lnTo>
                <a:pt x="0" y="5600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4655497" y="969302"/>
          <a:ext cx="91440" cy="5600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00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3765191" y="37"/>
          <a:ext cx="1872051" cy="9692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3677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President &amp; CEO </a:t>
          </a:r>
          <a:br>
            <a:rPr lang="en-US" sz="1900" kern="1200"/>
          </a:br>
          <a:r>
            <a:rPr lang="en-US" sz="1900" kern="1200"/>
            <a:t>(Melvin Burks)</a:t>
          </a:r>
        </a:p>
      </dsp:txBody>
      <dsp:txXfrm>
        <a:off x="3765191" y="37"/>
        <a:ext cx="1872051" cy="969265"/>
      </dsp:txXfrm>
    </dsp:sp>
    <dsp:sp modelId="{3029DA09-B810-47D4-958E-1AD974E3341F}">
      <dsp:nvSpPr>
        <dsp:cNvPr id="0" name=""/>
        <dsp:cNvSpPr/>
      </dsp:nvSpPr>
      <dsp:spPr>
        <a:xfrm>
          <a:off x="4139602" y="753910"/>
          <a:ext cx="1684846" cy="3230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139602" y="753910"/>
        <a:ext cx="1684846" cy="323088"/>
      </dsp:txXfrm>
    </dsp:sp>
    <dsp:sp modelId="{5775492C-A94C-4AA4-AB04-789DC3E4C1C5}">
      <dsp:nvSpPr>
        <dsp:cNvPr id="0" name=""/>
        <dsp:cNvSpPr/>
      </dsp:nvSpPr>
      <dsp:spPr>
        <a:xfrm>
          <a:off x="3765191" y="1529322"/>
          <a:ext cx="1872051" cy="96926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3677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Chief of Culture </a:t>
          </a:r>
          <a:br>
            <a:rPr lang="en-US" sz="1900" kern="1200"/>
          </a:br>
          <a:r>
            <a:rPr lang="en-US" sz="1900" kern="1200"/>
            <a:t>(Shannon Jackson)</a:t>
          </a:r>
        </a:p>
      </dsp:txBody>
      <dsp:txXfrm>
        <a:off x="3765191" y="1529322"/>
        <a:ext cx="1872051" cy="969265"/>
      </dsp:txXfrm>
    </dsp:sp>
    <dsp:sp modelId="{D8E06242-9E56-41DB-933D-678A99AAB701}">
      <dsp:nvSpPr>
        <dsp:cNvPr id="0" name=""/>
        <dsp:cNvSpPr/>
      </dsp:nvSpPr>
      <dsp:spPr>
        <a:xfrm>
          <a:off x="4139602" y="2283195"/>
          <a:ext cx="1684846" cy="3230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139602" y="2283195"/>
        <a:ext cx="1684846" cy="323088"/>
      </dsp:txXfrm>
    </dsp:sp>
    <dsp:sp modelId="{99A7F21B-A0F0-438B-905B-094F2A723AE2}">
      <dsp:nvSpPr>
        <dsp:cNvPr id="0" name=""/>
        <dsp:cNvSpPr/>
      </dsp:nvSpPr>
      <dsp:spPr>
        <a:xfrm>
          <a:off x="1253611" y="3058608"/>
          <a:ext cx="1872051" cy="96926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3677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 Corporate Trainer (Tanner Hamblen)</a:t>
          </a:r>
        </a:p>
      </dsp:txBody>
      <dsp:txXfrm>
        <a:off x="1253611" y="3058608"/>
        <a:ext cx="1872051" cy="969265"/>
      </dsp:txXfrm>
    </dsp:sp>
    <dsp:sp modelId="{7095511A-009C-4749-B9F7-EC02F42B7CE3}">
      <dsp:nvSpPr>
        <dsp:cNvPr id="0" name=""/>
        <dsp:cNvSpPr/>
      </dsp:nvSpPr>
      <dsp:spPr>
        <a:xfrm>
          <a:off x="1628021" y="3812481"/>
          <a:ext cx="1684846" cy="3230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1628021" y="3812481"/>
        <a:ext cx="1684846" cy="323088"/>
      </dsp:txXfrm>
    </dsp:sp>
    <dsp:sp modelId="{58EE1B97-D3A9-44D1-A20B-695B64322D02}">
      <dsp:nvSpPr>
        <dsp:cNvPr id="0" name=""/>
        <dsp:cNvSpPr/>
      </dsp:nvSpPr>
      <dsp:spPr>
        <a:xfrm>
          <a:off x="3765191" y="3058608"/>
          <a:ext cx="1872051" cy="9692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3677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 Specialist</a:t>
          </a:r>
          <a:br>
            <a:rPr lang="en-US" sz="1900" kern="1200"/>
          </a:br>
          <a:r>
            <a:rPr lang="en-US" sz="1900" kern="1200"/>
            <a:t>(Ian McIntyre)</a:t>
          </a:r>
        </a:p>
      </dsp:txBody>
      <dsp:txXfrm>
        <a:off x="3765191" y="3058608"/>
        <a:ext cx="1872051" cy="969265"/>
      </dsp:txXfrm>
    </dsp:sp>
    <dsp:sp modelId="{B556CF20-FF6F-4DE7-8690-972154635AD9}">
      <dsp:nvSpPr>
        <dsp:cNvPr id="0" name=""/>
        <dsp:cNvSpPr/>
      </dsp:nvSpPr>
      <dsp:spPr>
        <a:xfrm>
          <a:off x="4139602" y="3812481"/>
          <a:ext cx="1684846" cy="3230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139602" y="3812481"/>
        <a:ext cx="1684846" cy="323088"/>
      </dsp:txXfrm>
    </dsp:sp>
    <dsp:sp modelId="{E160FB23-4AAF-49A1-9CC3-874B0E56047D}">
      <dsp:nvSpPr>
        <dsp:cNvPr id="0" name=""/>
        <dsp:cNvSpPr/>
      </dsp:nvSpPr>
      <dsp:spPr>
        <a:xfrm>
          <a:off x="6276772" y="3058608"/>
          <a:ext cx="1872051" cy="9692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3677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Specialist</a:t>
          </a:r>
          <a:br>
            <a:rPr lang="en-US" sz="1900" kern="1200"/>
          </a:br>
          <a:r>
            <a:rPr lang="en-US" sz="1900" kern="1200"/>
            <a:t>(Jordan Meadows)</a:t>
          </a:r>
        </a:p>
      </dsp:txBody>
      <dsp:txXfrm>
        <a:off x="6276772" y="3058608"/>
        <a:ext cx="1872051" cy="969265"/>
      </dsp:txXfrm>
    </dsp:sp>
    <dsp:sp modelId="{6CC3DC2D-AA6D-4730-A012-3CDEB505928C}">
      <dsp:nvSpPr>
        <dsp:cNvPr id="0" name=""/>
        <dsp:cNvSpPr/>
      </dsp:nvSpPr>
      <dsp:spPr>
        <a:xfrm>
          <a:off x="6651183" y="3812481"/>
          <a:ext cx="1684846" cy="3230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6651183" y="3812481"/>
        <a:ext cx="1684846" cy="3230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4B9D8-1BEC-4E48-90E2-A75491A1B207}">
      <dsp:nvSpPr>
        <dsp:cNvPr id="0" name=""/>
        <dsp:cNvSpPr/>
      </dsp:nvSpPr>
      <dsp:spPr>
        <a:xfrm>
          <a:off x="5900486" y="3019634"/>
          <a:ext cx="4869436" cy="542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640"/>
              </a:lnTo>
              <a:lnTo>
                <a:pt x="4869436" y="323640"/>
              </a:lnTo>
              <a:lnTo>
                <a:pt x="4869436" y="54288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595F27-19D3-4FD2-AEDB-9B4AD83008FA}">
      <dsp:nvSpPr>
        <dsp:cNvPr id="0" name=""/>
        <dsp:cNvSpPr/>
      </dsp:nvSpPr>
      <dsp:spPr>
        <a:xfrm>
          <a:off x="8335205" y="4502118"/>
          <a:ext cx="2434718" cy="542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640"/>
              </a:lnTo>
              <a:lnTo>
                <a:pt x="2434718" y="323640"/>
              </a:lnTo>
              <a:lnTo>
                <a:pt x="2434718" y="54288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1D8CB9-46AA-4A75-9288-DC41ED2FC192}">
      <dsp:nvSpPr>
        <dsp:cNvPr id="0" name=""/>
        <dsp:cNvSpPr/>
      </dsp:nvSpPr>
      <dsp:spPr>
        <a:xfrm>
          <a:off x="8289485" y="4502118"/>
          <a:ext cx="91440" cy="5428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288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D065D2-E216-44C8-A5A7-B2B6AAD4C371}">
      <dsp:nvSpPr>
        <dsp:cNvPr id="0" name=""/>
        <dsp:cNvSpPr/>
      </dsp:nvSpPr>
      <dsp:spPr>
        <a:xfrm>
          <a:off x="5900486" y="4502118"/>
          <a:ext cx="2434718" cy="542881"/>
        </a:xfrm>
        <a:custGeom>
          <a:avLst/>
          <a:gdLst/>
          <a:ahLst/>
          <a:cxnLst/>
          <a:rect l="0" t="0" r="0" b="0"/>
          <a:pathLst>
            <a:path>
              <a:moveTo>
                <a:pt x="2434718" y="0"/>
              </a:moveTo>
              <a:lnTo>
                <a:pt x="2434718" y="323640"/>
              </a:lnTo>
              <a:lnTo>
                <a:pt x="0" y="323640"/>
              </a:lnTo>
              <a:lnTo>
                <a:pt x="0" y="54288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7D9C5A-30B7-433F-8E48-84FC736FE149}">
      <dsp:nvSpPr>
        <dsp:cNvPr id="0" name=""/>
        <dsp:cNvSpPr/>
      </dsp:nvSpPr>
      <dsp:spPr>
        <a:xfrm>
          <a:off x="5900486" y="3019634"/>
          <a:ext cx="2434718" cy="542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640"/>
              </a:lnTo>
              <a:lnTo>
                <a:pt x="2434718" y="323640"/>
              </a:lnTo>
              <a:lnTo>
                <a:pt x="2434718" y="54288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BDF1D-9B72-4BB5-849C-529945975CAF}">
      <dsp:nvSpPr>
        <dsp:cNvPr id="0" name=""/>
        <dsp:cNvSpPr/>
      </dsp:nvSpPr>
      <dsp:spPr>
        <a:xfrm>
          <a:off x="5854766" y="3019634"/>
          <a:ext cx="91440" cy="5428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288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EC09C6-4F07-4FFD-B634-E9924E093517}">
      <dsp:nvSpPr>
        <dsp:cNvPr id="0" name=""/>
        <dsp:cNvSpPr/>
      </dsp:nvSpPr>
      <dsp:spPr>
        <a:xfrm>
          <a:off x="3465768" y="3019634"/>
          <a:ext cx="2434718" cy="542881"/>
        </a:xfrm>
        <a:custGeom>
          <a:avLst/>
          <a:gdLst/>
          <a:ahLst/>
          <a:cxnLst/>
          <a:rect l="0" t="0" r="0" b="0"/>
          <a:pathLst>
            <a:path>
              <a:moveTo>
                <a:pt x="2434718" y="0"/>
              </a:moveTo>
              <a:lnTo>
                <a:pt x="2434718" y="323640"/>
              </a:lnTo>
              <a:lnTo>
                <a:pt x="0" y="323640"/>
              </a:lnTo>
              <a:lnTo>
                <a:pt x="0" y="54288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D1EBC-623B-4CD2-8A90-73E78129BE04}">
      <dsp:nvSpPr>
        <dsp:cNvPr id="0" name=""/>
        <dsp:cNvSpPr/>
      </dsp:nvSpPr>
      <dsp:spPr>
        <a:xfrm>
          <a:off x="1031050" y="3019634"/>
          <a:ext cx="4869436" cy="542881"/>
        </a:xfrm>
        <a:custGeom>
          <a:avLst/>
          <a:gdLst/>
          <a:ahLst/>
          <a:cxnLst/>
          <a:rect l="0" t="0" r="0" b="0"/>
          <a:pathLst>
            <a:path>
              <a:moveTo>
                <a:pt x="4869436" y="0"/>
              </a:moveTo>
              <a:lnTo>
                <a:pt x="4869436" y="323640"/>
              </a:lnTo>
              <a:lnTo>
                <a:pt x="0" y="323640"/>
              </a:lnTo>
              <a:lnTo>
                <a:pt x="0" y="54288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5854766" y="1537149"/>
          <a:ext cx="91440" cy="5428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288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4993106" y="597546"/>
          <a:ext cx="1814761" cy="939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2588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President &amp; CEO </a:t>
          </a:r>
          <a:br>
            <a:rPr lang="en-US" sz="1800" kern="1200"/>
          </a:br>
          <a:r>
            <a:rPr lang="en-US" sz="1800" kern="1200"/>
            <a:t>(Melvin Burks)</a:t>
          </a:r>
        </a:p>
      </dsp:txBody>
      <dsp:txXfrm>
        <a:off x="4993106" y="597546"/>
        <a:ext cx="1814761" cy="939602"/>
      </dsp:txXfrm>
    </dsp:sp>
    <dsp:sp modelId="{3029DA09-B810-47D4-958E-1AD974E3341F}">
      <dsp:nvSpPr>
        <dsp:cNvPr id="0" name=""/>
        <dsp:cNvSpPr/>
      </dsp:nvSpPr>
      <dsp:spPr>
        <a:xfrm>
          <a:off x="5356058" y="1328348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5356058" y="1328348"/>
        <a:ext cx="1633284" cy="313200"/>
      </dsp:txXfrm>
    </dsp:sp>
    <dsp:sp modelId="{5775492C-A94C-4AA4-AB04-789DC3E4C1C5}">
      <dsp:nvSpPr>
        <dsp:cNvPr id="0" name=""/>
        <dsp:cNvSpPr/>
      </dsp:nvSpPr>
      <dsp:spPr>
        <a:xfrm>
          <a:off x="4993106" y="2080031"/>
          <a:ext cx="1814761" cy="9396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2588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Chief Clinical Officer </a:t>
          </a:r>
          <a:br>
            <a:rPr lang="en-US" sz="1800" kern="1200" dirty="0"/>
          </a:br>
          <a:r>
            <a:rPr lang="en-US" sz="1800" kern="1200" dirty="0"/>
            <a:t>(Mark Collins)</a:t>
          </a:r>
        </a:p>
      </dsp:txBody>
      <dsp:txXfrm>
        <a:off x="4993106" y="2080031"/>
        <a:ext cx="1814761" cy="939602"/>
      </dsp:txXfrm>
    </dsp:sp>
    <dsp:sp modelId="{D8E06242-9E56-41DB-933D-678A99AAB701}">
      <dsp:nvSpPr>
        <dsp:cNvPr id="0" name=""/>
        <dsp:cNvSpPr/>
      </dsp:nvSpPr>
      <dsp:spPr>
        <a:xfrm>
          <a:off x="5356058" y="2810833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5356058" y="2810833"/>
        <a:ext cx="1633284" cy="313200"/>
      </dsp:txXfrm>
    </dsp:sp>
    <dsp:sp modelId="{56040F4E-DA7B-4695-9E54-982C4D2F711F}">
      <dsp:nvSpPr>
        <dsp:cNvPr id="0" name=""/>
        <dsp:cNvSpPr/>
      </dsp:nvSpPr>
      <dsp:spPr>
        <a:xfrm>
          <a:off x="123669" y="3562515"/>
          <a:ext cx="1814761" cy="93960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3258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Chief of </a:t>
          </a:r>
          <a:r>
            <a:rPr lang="en-US" sz="1200" kern="1200"/>
            <a:t>Clinical</a:t>
          </a:r>
          <a:r>
            <a:rPr lang="en-US" sz="1400" kern="1200"/>
            <a:t> Outreach </a:t>
          </a:r>
          <a:br>
            <a:rPr lang="en-US" sz="1400" kern="1200"/>
          </a:br>
          <a:r>
            <a:rPr lang="en-US" sz="1400" kern="1200"/>
            <a:t>(Emily Owens)</a:t>
          </a:r>
        </a:p>
      </dsp:txBody>
      <dsp:txXfrm>
        <a:off x="123669" y="3562515"/>
        <a:ext cx="1814761" cy="939602"/>
      </dsp:txXfrm>
    </dsp:sp>
    <dsp:sp modelId="{EDE05B2C-F1FD-43B8-82D0-DA26A3CA43B7}">
      <dsp:nvSpPr>
        <dsp:cNvPr id="0" name=""/>
        <dsp:cNvSpPr/>
      </dsp:nvSpPr>
      <dsp:spPr>
        <a:xfrm>
          <a:off x="486621" y="4293317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86621" y="4293317"/>
        <a:ext cx="1633284" cy="313200"/>
      </dsp:txXfrm>
    </dsp:sp>
    <dsp:sp modelId="{AF6B4901-0E2B-41D9-902C-9EA382848786}">
      <dsp:nvSpPr>
        <dsp:cNvPr id="0" name=""/>
        <dsp:cNvSpPr/>
      </dsp:nvSpPr>
      <dsp:spPr>
        <a:xfrm>
          <a:off x="2558388" y="3562515"/>
          <a:ext cx="1814761" cy="93960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2588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Deputy Chief of Health Clinics </a:t>
          </a:r>
          <a:br>
            <a:rPr lang="en-US" sz="1800" kern="1200"/>
          </a:br>
          <a:r>
            <a:rPr lang="en-US" sz="1800" kern="1200"/>
            <a:t>(Daphne Session)</a:t>
          </a:r>
        </a:p>
      </dsp:txBody>
      <dsp:txXfrm>
        <a:off x="2558388" y="3562515"/>
        <a:ext cx="1814761" cy="939602"/>
      </dsp:txXfrm>
    </dsp:sp>
    <dsp:sp modelId="{2A5E322C-CB58-4B9D-BAD4-96E9C7B197C8}">
      <dsp:nvSpPr>
        <dsp:cNvPr id="0" name=""/>
        <dsp:cNvSpPr/>
      </dsp:nvSpPr>
      <dsp:spPr>
        <a:xfrm>
          <a:off x="2921340" y="4293317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2921340" y="4293317"/>
        <a:ext cx="1633284" cy="313200"/>
      </dsp:txXfrm>
    </dsp:sp>
    <dsp:sp modelId="{BC97F527-1EB4-4088-B8C3-8DDB068D999F}">
      <dsp:nvSpPr>
        <dsp:cNvPr id="0" name=""/>
        <dsp:cNvSpPr/>
      </dsp:nvSpPr>
      <dsp:spPr>
        <a:xfrm>
          <a:off x="4993106" y="3562515"/>
          <a:ext cx="1814761" cy="93960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13258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Executive Director of Addiction Services</a:t>
          </a:r>
          <a:br>
            <a:rPr lang="en-US" sz="1200" kern="1200"/>
          </a:br>
          <a:r>
            <a:rPr lang="en-US" sz="1200" kern="1200"/>
            <a:t>(Molly Funk)</a:t>
          </a:r>
        </a:p>
      </dsp:txBody>
      <dsp:txXfrm>
        <a:off x="4993106" y="3562515"/>
        <a:ext cx="1814761" cy="939602"/>
      </dsp:txXfrm>
    </dsp:sp>
    <dsp:sp modelId="{8DBDBF4B-CF4D-4E94-B5E3-0912EC1675DB}">
      <dsp:nvSpPr>
        <dsp:cNvPr id="0" name=""/>
        <dsp:cNvSpPr/>
      </dsp:nvSpPr>
      <dsp:spPr>
        <a:xfrm>
          <a:off x="5356058" y="4293317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5356058" y="4293317"/>
        <a:ext cx="1633284" cy="313200"/>
      </dsp:txXfrm>
    </dsp:sp>
    <dsp:sp modelId="{07E36C4A-1787-4880-92BF-D51D9C0DC0B1}">
      <dsp:nvSpPr>
        <dsp:cNvPr id="0" name=""/>
        <dsp:cNvSpPr/>
      </dsp:nvSpPr>
      <dsp:spPr>
        <a:xfrm>
          <a:off x="7427824" y="3562515"/>
          <a:ext cx="1814761" cy="93960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2588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Director of School Services </a:t>
          </a:r>
          <a:br>
            <a:rPr lang="en-US" sz="1800" kern="1200"/>
          </a:br>
          <a:r>
            <a:rPr lang="en-US" sz="1800" kern="1200"/>
            <a:t>(Erika McKinney)</a:t>
          </a:r>
        </a:p>
      </dsp:txBody>
      <dsp:txXfrm>
        <a:off x="7427824" y="3562515"/>
        <a:ext cx="1814761" cy="939602"/>
      </dsp:txXfrm>
    </dsp:sp>
    <dsp:sp modelId="{2FC56CD8-0212-404B-B4C2-B8AC53A74241}">
      <dsp:nvSpPr>
        <dsp:cNvPr id="0" name=""/>
        <dsp:cNvSpPr/>
      </dsp:nvSpPr>
      <dsp:spPr>
        <a:xfrm>
          <a:off x="7832736" y="4318483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7832736" y="4318483"/>
        <a:ext cx="1633284" cy="313200"/>
      </dsp:txXfrm>
    </dsp:sp>
    <dsp:sp modelId="{D0BEA0B0-3E45-4600-BA5D-45C562EF7404}">
      <dsp:nvSpPr>
        <dsp:cNvPr id="0" name=""/>
        <dsp:cNvSpPr/>
      </dsp:nvSpPr>
      <dsp:spPr>
        <a:xfrm>
          <a:off x="4993106" y="5045000"/>
          <a:ext cx="1814761" cy="9396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2588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School Social Services, Grant Facilitator (3)</a:t>
          </a:r>
        </a:p>
      </dsp:txBody>
      <dsp:txXfrm>
        <a:off x="4993106" y="5045000"/>
        <a:ext cx="1814761" cy="939602"/>
      </dsp:txXfrm>
    </dsp:sp>
    <dsp:sp modelId="{083F9691-9B10-45FE-B1AB-7F2C55E97C96}">
      <dsp:nvSpPr>
        <dsp:cNvPr id="0" name=""/>
        <dsp:cNvSpPr/>
      </dsp:nvSpPr>
      <dsp:spPr>
        <a:xfrm>
          <a:off x="5356058" y="5775802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5356058" y="5775802"/>
        <a:ext cx="1633284" cy="313200"/>
      </dsp:txXfrm>
    </dsp:sp>
    <dsp:sp modelId="{246A7879-6C95-4402-91D2-B5879C220CEB}">
      <dsp:nvSpPr>
        <dsp:cNvPr id="0" name=""/>
        <dsp:cNvSpPr/>
      </dsp:nvSpPr>
      <dsp:spPr>
        <a:xfrm>
          <a:off x="7427824" y="5045000"/>
          <a:ext cx="1814761" cy="93960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2588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School Based Specialist (2)</a:t>
          </a:r>
        </a:p>
      </dsp:txBody>
      <dsp:txXfrm>
        <a:off x="7427824" y="5045000"/>
        <a:ext cx="1814761" cy="939602"/>
      </dsp:txXfrm>
    </dsp:sp>
    <dsp:sp modelId="{AD1C8D16-0615-47D0-AEE8-CD3E99706CF8}">
      <dsp:nvSpPr>
        <dsp:cNvPr id="0" name=""/>
        <dsp:cNvSpPr/>
      </dsp:nvSpPr>
      <dsp:spPr>
        <a:xfrm>
          <a:off x="7790777" y="5775802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7790777" y="5775802"/>
        <a:ext cx="1633284" cy="313200"/>
      </dsp:txXfrm>
    </dsp:sp>
    <dsp:sp modelId="{883B413A-AB1E-4E3F-8369-962D8AD4D0F0}">
      <dsp:nvSpPr>
        <dsp:cNvPr id="0" name=""/>
        <dsp:cNvSpPr/>
      </dsp:nvSpPr>
      <dsp:spPr>
        <a:xfrm>
          <a:off x="9862543" y="5045000"/>
          <a:ext cx="1814761" cy="93960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2588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School Social Services Parent Engagement (1)</a:t>
          </a:r>
        </a:p>
      </dsp:txBody>
      <dsp:txXfrm>
        <a:off x="9862543" y="5045000"/>
        <a:ext cx="1814761" cy="939602"/>
      </dsp:txXfrm>
    </dsp:sp>
    <dsp:sp modelId="{35B6C19F-361E-477B-847D-08A2FF9A64E5}">
      <dsp:nvSpPr>
        <dsp:cNvPr id="0" name=""/>
        <dsp:cNvSpPr/>
      </dsp:nvSpPr>
      <dsp:spPr>
        <a:xfrm>
          <a:off x="10225495" y="5775802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0225495" y="5775802"/>
        <a:ext cx="1633284" cy="313200"/>
      </dsp:txXfrm>
    </dsp:sp>
    <dsp:sp modelId="{B5E3B3C4-D575-4D6B-A813-37DC3DD6143C}">
      <dsp:nvSpPr>
        <dsp:cNvPr id="0" name=""/>
        <dsp:cNvSpPr/>
      </dsp:nvSpPr>
      <dsp:spPr>
        <a:xfrm>
          <a:off x="9862543" y="3562515"/>
          <a:ext cx="1814761" cy="93960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2588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OTP Physicians (3)</a:t>
          </a:r>
        </a:p>
      </dsp:txBody>
      <dsp:txXfrm>
        <a:off x="9862543" y="3562515"/>
        <a:ext cx="1814761" cy="939602"/>
      </dsp:txXfrm>
    </dsp:sp>
    <dsp:sp modelId="{A76D85F4-A026-4F24-BB3C-5AC474504CF3}">
      <dsp:nvSpPr>
        <dsp:cNvPr id="0" name=""/>
        <dsp:cNvSpPr/>
      </dsp:nvSpPr>
      <dsp:spPr>
        <a:xfrm>
          <a:off x="10225495" y="4293317"/>
          <a:ext cx="1633284" cy="31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0225495" y="4293317"/>
        <a:ext cx="1633284" cy="3132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E68AB0-C116-4813-8766-5C550F5C1DAE}">
      <dsp:nvSpPr>
        <dsp:cNvPr id="0" name=""/>
        <dsp:cNvSpPr/>
      </dsp:nvSpPr>
      <dsp:spPr>
        <a:xfrm>
          <a:off x="5904300" y="3743323"/>
          <a:ext cx="4664766" cy="520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037"/>
              </a:lnTo>
              <a:lnTo>
                <a:pt x="4664766" y="310037"/>
              </a:lnTo>
              <a:lnTo>
                <a:pt x="4664766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2A7689-F6E7-4722-A826-4BD3EE8CA092}">
      <dsp:nvSpPr>
        <dsp:cNvPr id="0" name=""/>
        <dsp:cNvSpPr/>
      </dsp:nvSpPr>
      <dsp:spPr>
        <a:xfrm>
          <a:off x="5904300" y="3743323"/>
          <a:ext cx="2332383" cy="520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037"/>
              </a:lnTo>
              <a:lnTo>
                <a:pt x="2332383" y="310037"/>
              </a:lnTo>
              <a:lnTo>
                <a:pt x="2332383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ED338F-D6C0-46B4-BF61-9B636085B5C4}">
      <dsp:nvSpPr>
        <dsp:cNvPr id="0" name=""/>
        <dsp:cNvSpPr/>
      </dsp:nvSpPr>
      <dsp:spPr>
        <a:xfrm>
          <a:off x="5858580" y="3743323"/>
          <a:ext cx="91440" cy="520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EC09C6-4F07-4FFD-B634-E9924E093517}">
      <dsp:nvSpPr>
        <dsp:cNvPr id="0" name=""/>
        <dsp:cNvSpPr/>
      </dsp:nvSpPr>
      <dsp:spPr>
        <a:xfrm>
          <a:off x="3571917" y="3743323"/>
          <a:ext cx="2332383" cy="520063"/>
        </a:xfrm>
        <a:custGeom>
          <a:avLst/>
          <a:gdLst/>
          <a:ahLst/>
          <a:cxnLst/>
          <a:rect l="0" t="0" r="0" b="0"/>
          <a:pathLst>
            <a:path>
              <a:moveTo>
                <a:pt x="2332383" y="0"/>
              </a:moveTo>
              <a:lnTo>
                <a:pt x="2332383" y="310037"/>
              </a:lnTo>
              <a:lnTo>
                <a:pt x="0" y="310037"/>
              </a:lnTo>
              <a:lnTo>
                <a:pt x="0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05643-8C71-4C87-B4DD-31452F1BEFB8}">
      <dsp:nvSpPr>
        <dsp:cNvPr id="0" name=""/>
        <dsp:cNvSpPr/>
      </dsp:nvSpPr>
      <dsp:spPr>
        <a:xfrm>
          <a:off x="1193813" y="5163497"/>
          <a:ext cx="91440" cy="520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DC40D-8587-4350-ABFC-1E15805B7C97}">
      <dsp:nvSpPr>
        <dsp:cNvPr id="0" name=""/>
        <dsp:cNvSpPr/>
      </dsp:nvSpPr>
      <dsp:spPr>
        <a:xfrm>
          <a:off x="1239533" y="3743323"/>
          <a:ext cx="4664766" cy="520063"/>
        </a:xfrm>
        <a:custGeom>
          <a:avLst/>
          <a:gdLst/>
          <a:ahLst/>
          <a:cxnLst/>
          <a:rect l="0" t="0" r="0" b="0"/>
          <a:pathLst>
            <a:path>
              <a:moveTo>
                <a:pt x="4664766" y="0"/>
              </a:moveTo>
              <a:lnTo>
                <a:pt x="4664766" y="310037"/>
              </a:lnTo>
              <a:lnTo>
                <a:pt x="0" y="310037"/>
              </a:lnTo>
              <a:lnTo>
                <a:pt x="0" y="52006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D1EBC-623B-4CD2-8A90-73E78129BE04}">
      <dsp:nvSpPr>
        <dsp:cNvPr id="0" name=""/>
        <dsp:cNvSpPr/>
      </dsp:nvSpPr>
      <dsp:spPr>
        <a:xfrm>
          <a:off x="5858580" y="2323150"/>
          <a:ext cx="91440" cy="520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006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5858580" y="902977"/>
          <a:ext cx="91440" cy="520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006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5035058" y="2867"/>
          <a:ext cx="1738483" cy="9001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2701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President &amp; CEO</a:t>
          </a:r>
          <a:br>
            <a:rPr lang="en-US" sz="1700" kern="1200"/>
          </a:br>
          <a:r>
            <a:rPr lang="en-US" sz="1700" kern="1200"/>
            <a:t>(Melvin Burks)</a:t>
          </a:r>
        </a:p>
      </dsp:txBody>
      <dsp:txXfrm>
        <a:off x="5035058" y="2867"/>
        <a:ext cx="1738483" cy="900109"/>
      </dsp:txXfrm>
    </dsp:sp>
    <dsp:sp modelId="{3029DA09-B810-47D4-958E-1AD974E3341F}">
      <dsp:nvSpPr>
        <dsp:cNvPr id="0" name=""/>
        <dsp:cNvSpPr/>
      </dsp:nvSpPr>
      <dsp:spPr>
        <a:xfrm>
          <a:off x="5382755" y="70295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382755" y="702952"/>
        <a:ext cx="1564635" cy="300036"/>
      </dsp:txXfrm>
    </dsp:sp>
    <dsp:sp modelId="{5775492C-A94C-4AA4-AB04-789DC3E4C1C5}">
      <dsp:nvSpPr>
        <dsp:cNvPr id="0" name=""/>
        <dsp:cNvSpPr/>
      </dsp:nvSpPr>
      <dsp:spPr>
        <a:xfrm>
          <a:off x="5035058" y="1423040"/>
          <a:ext cx="1738483" cy="9001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2701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Chief Clinical Officer</a:t>
          </a:r>
          <a:br>
            <a:rPr lang="en-US" sz="1700" kern="1200"/>
          </a:br>
          <a:r>
            <a:rPr lang="en-US" sz="1700" kern="1200"/>
            <a:t>(Mark Collins)</a:t>
          </a:r>
        </a:p>
      </dsp:txBody>
      <dsp:txXfrm>
        <a:off x="5035058" y="1423040"/>
        <a:ext cx="1738483" cy="900109"/>
      </dsp:txXfrm>
    </dsp:sp>
    <dsp:sp modelId="{D8E06242-9E56-41DB-933D-678A99AAB701}">
      <dsp:nvSpPr>
        <dsp:cNvPr id="0" name=""/>
        <dsp:cNvSpPr/>
      </dsp:nvSpPr>
      <dsp:spPr>
        <a:xfrm>
          <a:off x="5382755" y="2123126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382755" y="2123126"/>
        <a:ext cx="1564635" cy="300036"/>
      </dsp:txXfrm>
    </dsp:sp>
    <dsp:sp modelId="{56040F4E-DA7B-4695-9E54-982C4D2F711F}">
      <dsp:nvSpPr>
        <dsp:cNvPr id="0" name=""/>
        <dsp:cNvSpPr/>
      </dsp:nvSpPr>
      <dsp:spPr>
        <a:xfrm>
          <a:off x="5035058" y="2843213"/>
          <a:ext cx="1738483" cy="9001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2701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Chief of Clinical Outreach</a:t>
          </a:r>
          <a:br>
            <a:rPr lang="en-US" sz="1700" kern="1200"/>
          </a:br>
          <a:r>
            <a:rPr lang="en-US" sz="1700" kern="1200"/>
            <a:t>(Emily Owens)</a:t>
          </a:r>
        </a:p>
      </dsp:txBody>
      <dsp:txXfrm>
        <a:off x="5035058" y="2843213"/>
        <a:ext cx="1738483" cy="900109"/>
      </dsp:txXfrm>
    </dsp:sp>
    <dsp:sp modelId="{EDE05B2C-F1FD-43B8-82D0-DA26A3CA43B7}">
      <dsp:nvSpPr>
        <dsp:cNvPr id="0" name=""/>
        <dsp:cNvSpPr/>
      </dsp:nvSpPr>
      <dsp:spPr>
        <a:xfrm>
          <a:off x="5382755" y="3543299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382755" y="3543299"/>
        <a:ext cx="1564635" cy="300036"/>
      </dsp:txXfrm>
    </dsp:sp>
    <dsp:sp modelId="{57559928-F446-4ABA-BD28-A9238B75F2B7}">
      <dsp:nvSpPr>
        <dsp:cNvPr id="0" name=""/>
        <dsp:cNvSpPr/>
      </dsp:nvSpPr>
      <dsp:spPr>
        <a:xfrm>
          <a:off x="370291" y="4263387"/>
          <a:ext cx="1738483" cy="9001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2701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Director of 24-Hour Care Services</a:t>
          </a:r>
          <a:br>
            <a:rPr lang="en-US" sz="1700" kern="1200"/>
          </a:br>
          <a:r>
            <a:rPr lang="en-US" sz="1700" kern="1200"/>
            <a:t>(Howard Lewis)</a:t>
          </a:r>
        </a:p>
      </dsp:txBody>
      <dsp:txXfrm>
        <a:off x="370291" y="4263387"/>
        <a:ext cx="1738483" cy="900109"/>
      </dsp:txXfrm>
    </dsp:sp>
    <dsp:sp modelId="{1369CFD8-D431-4946-AA4E-7DE62524EABB}">
      <dsp:nvSpPr>
        <dsp:cNvPr id="0" name=""/>
        <dsp:cNvSpPr/>
      </dsp:nvSpPr>
      <dsp:spPr>
        <a:xfrm>
          <a:off x="717988" y="496347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717988" y="4963472"/>
        <a:ext cx="1564635" cy="300036"/>
      </dsp:txXfrm>
    </dsp:sp>
    <dsp:sp modelId="{CFFADE82-0B05-416B-A425-4F0B86276E23}">
      <dsp:nvSpPr>
        <dsp:cNvPr id="0" name=""/>
        <dsp:cNvSpPr/>
      </dsp:nvSpPr>
      <dsp:spPr>
        <a:xfrm>
          <a:off x="370291" y="5683560"/>
          <a:ext cx="1738483" cy="90010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2701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Group Home Supervisor (2)</a:t>
          </a:r>
        </a:p>
      </dsp:txBody>
      <dsp:txXfrm>
        <a:off x="370291" y="5683560"/>
        <a:ext cx="1738483" cy="900109"/>
      </dsp:txXfrm>
    </dsp:sp>
    <dsp:sp modelId="{7B46EBCE-5C1C-414B-8653-8CA2849BA6A6}">
      <dsp:nvSpPr>
        <dsp:cNvPr id="0" name=""/>
        <dsp:cNvSpPr/>
      </dsp:nvSpPr>
      <dsp:spPr>
        <a:xfrm>
          <a:off x="717988" y="6383646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717988" y="6383646"/>
        <a:ext cx="1564635" cy="300036"/>
      </dsp:txXfrm>
    </dsp:sp>
    <dsp:sp modelId="{AF6B4901-0E2B-41D9-902C-9EA382848786}">
      <dsp:nvSpPr>
        <dsp:cNvPr id="0" name=""/>
        <dsp:cNvSpPr/>
      </dsp:nvSpPr>
      <dsp:spPr>
        <a:xfrm>
          <a:off x="2702675" y="4263387"/>
          <a:ext cx="1738483" cy="90010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2701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Director CAS &amp; South Satellites (Matt Hayes) </a:t>
          </a:r>
        </a:p>
      </dsp:txBody>
      <dsp:txXfrm>
        <a:off x="2702675" y="4263387"/>
        <a:ext cx="1738483" cy="900109"/>
      </dsp:txXfrm>
    </dsp:sp>
    <dsp:sp modelId="{2A5E322C-CB58-4B9D-BAD4-96E9C7B197C8}">
      <dsp:nvSpPr>
        <dsp:cNvPr id="0" name=""/>
        <dsp:cNvSpPr/>
      </dsp:nvSpPr>
      <dsp:spPr>
        <a:xfrm>
          <a:off x="3050372" y="496347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3050372" y="4963472"/>
        <a:ext cx="1564635" cy="300036"/>
      </dsp:txXfrm>
    </dsp:sp>
    <dsp:sp modelId="{B74BF7B0-3232-40B8-9EF9-89BC78DCDDC0}">
      <dsp:nvSpPr>
        <dsp:cNvPr id="0" name=""/>
        <dsp:cNvSpPr/>
      </dsp:nvSpPr>
      <dsp:spPr>
        <a:xfrm>
          <a:off x="5035058" y="4263387"/>
          <a:ext cx="1738483" cy="9001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2701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Director of Infant &amp; Toddler Services (Tiffany Cherry)</a:t>
          </a:r>
        </a:p>
      </dsp:txBody>
      <dsp:txXfrm>
        <a:off x="5035058" y="4263387"/>
        <a:ext cx="1738483" cy="900109"/>
      </dsp:txXfrm>
    </dsp:sp>
    <dsp:sp modelId="{8B84F270-0D37-4AA7-92A7-0553D617C961}">
      <dsp:nvSpPr>
        <dsp:cNvPr id="0" name=""/>
        <dsp:cNvSpPr/>
      </dsp:nvSpPr>
      <dsp:spPr>
        <a:xfrm>
          <a:off x="5382755" y="496347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382755" y="4963472"/>
        <a:ext cx="1564635" cy="300036"/>
      </dsp:txXfrm>
    </dsp:sp>
    <dsp:sp modelId="{A30A09C6-F056-4513-B1B1-5805B34FB638}">
      <dsp:nvSpPr>
        <dsp:cNvPr id="0" name=""/>
        <dsp:cNvSpPr/>
      </dsp:nvSpPr>
      <dsp:spPr>
        <a:xfrm>
          <a:off x="7367442" y="4263387"/>
          <a:ext cx="1738483" cy="9001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2701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Director of VCOP &amp; North Satellites (Stacie </a:t>
          </a:r>
          <a:r>
            <a:rPr lang="en-US" sz="1700" kern="1200" err="1"/>
            <a:t>Amerman</a:t>
          </a:r>
          <a:r>
            <a:rPr lang="en-US" sz="1700" kern="1200"/>
            <a:t>)</a:t>
          </a:r>
        </a:p>
      </dsp:txBody>
      <dsp:txXfrm>
        <a:off x="7367442" y="4263387"/>
        <a:ext cx="1738483" cy="900109"/>
      </dsp:txXfrm>
    </dsp:sp>
    <dsp:sp modelId="{102D69A3-C37B-4D0E-A54B-F52256D6927B}">
      <dsp:nvSpPr>
        <dsp:cNvPr id="0" name=""/>
        <dsp:cNvSpPr/>
      </dsp:nvSpPr>
      <dsp:spPr>
        <a:xfrm>
          <a:off x="7715139" y="496347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7715139" y="4963472"/>
        <a:ext cx="1564635" cy="300036"/>
      </dsp:txXfrm>
    </dsp:sp>
    <dsp:sp modelId="{8D5CAFDB-8638-4DEC-B4F6-95E6CCCEB959}">
      <dsp:nvSpPr>
        <dsp:cNvPr id="0" name=""/>
        <dsp:cNvSpPr/>
      </dsp:nvSpPr>
      <dsp:spPr>
        <a:xfrm>
          <a:off x="9699825" y="4263387"/>
          <a:ext cx="1738483" cy="9001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2701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Psychologists (6)</a:t>
          </a:r>
        </a:p>
      </dsp:txBody>
      <dsp:txXfrm>
        <a:off x="9699825" y="4263387"/>
        <a:ext cx="1738483" cy="900109"/>
      </dsp:txXfrm>
    </dsp:sp>
    <dsp:sp modelId="{E2624D72-5613-4C62-B65E-156D83685F13}">
      <dsp:nvSpPr>
        <dsp:cNvPr id="0" name=""/>
        <dsp:cNvSpPr/>
      </dsp:nvSpPr>
      <dsp:spPr>
        <a:xfrm>
          <a:off x="10047522" y="4963472"/>
          <a:ext cx="1564635" cy="30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10047522" y="4963472"/>
        <a:ext cx="1564635" cy="30003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41EA6-E9E7-4ABA-AA2E-79C29A506020}">
      <dsp:nvSpPr>
        <dsp:cNvPr id="0" name=""/>
        <dsp:cNvSpPr/>
      </dsp:nvSpPr>
      <dsp:spPr>
        <a:xfrm>
          <a:off x="9692819" y="4058673"/>
          <a:ext cx="1503044" cy="335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795"/>
              </a:lnTo>
              <a:lnTo>
                <a:pt x="1503044" y="199795"/>
              </a:lnTo>
              <a:lnTo>
                <a:pt x="1503044" y="33514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B968B0-9B80-4880-8319-620B26FDD752}">
      <dsp:nvSpPr>
        <dsp:cNvPr id="0" name=""/>
        <dsp:cNvSpPr/>
      </dsp:nvSpPr>
      <dsp:spPr>
        <a:xfrm>
          <a:off x="9647099" y="4058673"/>
          <a:ext cx="91440" cy="3351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514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4B7B08-CBB6-4040-A20D-3B7D42E660E5}">
      <dsp:nvSpPr>
        <dsp:cNvPr id="0" name=""/>
        <dsp:cNvSpPr/>
      </dsp:nvSpPr>
      <dsp:spPr>
        <a:xfrm>
          <a:off x="8189775" y="4058673"/>
          <a:ext cx="1503044" cy="335141"/>
        </a:xfrm>
        <a:custGeom>
          <a:avLst/>
          <a:gdLst/>
          <a:ahLst/>
          <a:cxnLst/>
          <a:rect l="0" t="0" r="0" b="0"/>
          <a:pathLst>
            <a:path>
              <a:moveTo>
                <a:pt x="1503044" y="0"/>
              </a:moveTo>
              <a:lnTo>
                <a:pt x="1503044" y="199795"/>
              </a:lnTo>
              <a:lnTo>
                <a:pt x="0" y="199795"/>
              </a:lnTo>
              <a:lnTo>
                <a:pt x="0" y="33514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0C7F01-14F5-4CA9-98B2-3B3132126313}">
      <dsp:nvSpPr>
        <dsp:cNvPr id="0" name=""/>
        <dsp:cNvSpPr/>
      </dsp:nvSpPr>
      <dsp:spPr>
        <a:xfrm>
          <a:off x="5559447" y="3143479"/>
          <a:ext cx="4133371" cy="335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795"/>
              </a:lnTo>
              <a:lnTo>
                <a:pt x="4133371" y="199795"/>
              </a:lnTo>
              <a:lnTo>
                <a:pt x="4133371" y="33514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604715-AB02-4DE0-921F-6C8716B74024}">
      <dsp:nvSpPr>
        <dsp:cNvPr id="0" name=""/>
        <dsp:cNvSpPr/>
      </dsp:nvSpPr>
      <dsp:spPr>
        <a:xfrm>
          <a:off x="5183686" y="4058673"/>
          <a:ext cx="1503044" cy="335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795"/>
              </a:lnTo>
              <a:lnTo>
                <a:pt x="1503044" y="199795"/>
              </a:lnTo>
              <a:lnTo>
                <a:pt x="1503044" y="33514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74D288-B043-45FE-B584-4EAA92305A24}">
      <dsp:nvSpPr>
        <dsp:cNvPr id="0" name=""/>
        <dsp:cNvSpPr/>
      </dsp:nvSpPr>
      <dsp:spPr>
        <a:xfrm>
          <a:off x="5137966" y="4058673"/>
          <a:ext cx="91440" cy="3351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514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DE33C3-75AB-45D8-BACF-EAB54636CE8A}">
      <dsp:nvSpPr>
        <dsp:cNvPr id="0" name=""/>
        <dsp:cNvSpPr/>
      </dsp:nvSpPr>
      <dsp:spPr>
        <a:xfrm>
          <a:off x="3680642" y="4058673"/>
          <a:ext cx="1503044" cy="335141"/>
        </a:xfrm>
        <a:custGeom>
          <a:avLst/>
          <a:gdLst/>
          <a:ahLst/>
          <a:cxnLst/>
          <a:rect l="0" t="0" r="0" b="0"/>
          <a:pathLst>
            <a:path>
              <a:moveTo>
                <a:pt x="1503044" y="0"/>
              </a:moveTo>
              <a:lnTo>
                <a:pt x="1503044" y="199795"/>
              </a:lnTo>
              <a:lnTo>
                <a:pt x="0" y="199795"/>
              </a:lnTo>
              <a:lnTo>
                <a:pt x="0" y="33514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46991F-4A85-41CB-881F-957366CC3A3C}">
      <dsp:nvSpPr>
        <dsp:cNvPr id="0" name=""/>
        <dsp:cNvSpPr/>
      </dsp:nvSpPr>
      <dsp:spPr>
        <a:xfrm>
          <a:off x="5183686" y="3143479"/>
          <a:ext cx="375761" cy="335141"/>
        </a:xfrm>
        <a:custGeom>
          <a:avLst/>
          <a:gdLst/>
          <a:ahLst/>
          <a:cxnLst/>
          <a:rect l="0" t="0" r="0" b="0"/>
          <a:pathLst>
            <a:path>
              <a:moveTo>
                <a:pt x="375761" y="0"/>
              </a:moveTo>
              <a:lnTo>
                <a:pt x="375761" y="199795"/>
              </a:lnTo>
              <a:lnTo>
                <a:pt x="0" y="199795"/>
              </a:lnTo>
              <a:lnTo>
                <a:pt x="0" y="33514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058A6D-2FC6-4032-BFEE-FA62A6675107}">
      <dsp:nvSpPr>
        <dsp:cNvPr id="0" name=""/>
        <dsp:cNvSpPr/>
      </dsp:nvSpPr>
      <dsp:spPr>
        <a:xfrm>
          <a:off x="1426076" y="4058673"/>
          <a:ext cx="751522" cy="335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795"/>
              </a:lnTo>
              <a:lnTo>
                <a:pt x="751522" y="199795"/>
              </a:lnTo>
              <a:lnTo>
                <a:pt x="751522" y="33514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F5291C-2A43-4035-88E7-222C4E38560F}">
      <dsp:nvSpPr>
        <dsp:cNvPr id="0" name=""/>
        <dsp:cNvSpPr/>
      </dsp:nvSpPr>
      <dsp:spPr>
        <a:xfrm>
          <a:off x="674554" y="4058673"/>
          <a:ext cx="751522" cy="335141"/>
        </a:xfrm>
        <a:custGeom>
          <a:avLst/>
          <a:gdLst/>
          <a:ahLst/>
          <a:cxnLst/>
          <a:rect l="0" t="0" r="0" b="0"/>
          <a:pathLst>
            <a:path>
              <a:moveTo>
                <a:pt x="751522" y="0"/>
              </a:moveTo>
              <a:lnTo>
                <a:pt x="751522" y="199795"/>
              </a:lnTo>
              <a:lnTo>
                <a:pt x="0" y="199795"/>
              </a:lnTo>
              <a:lnTo>
                <a:pt x="0" y="33514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B331C2-1421-4138-B99A-173A513A1F0E}">
      <dsp:nvSpPr>
        <dsp:cNvPr id="0" name=""/>
        <dsp:cNvSpPr/>
      </dsp:nvSpPr>
      <dsp:spPr>
        <a:xfrm>
          <a:off x="1426076" y="3143479"/>
          <a:ext cx="4133371" cy="335141"/>
        </a:xfrm>
        <a:custGeom>
          <a:avLst/>
          <a:gdLst/>
          <a:ahLst/>
          <a:cxnLst/>
          <a:rect l="0" t="0" r="0" b="0"/>
          <a:pathLst>
            <a:path>
              <a:moveTo>
                <a:pt x="4133371" y="0"/>
              </a:moveTo>
              <a:lnTo>
                <a:pt x="4133371" y="199795"/>
              </a:lnTo>
              <a:lnTo>
                <a:pt x="0" y="199795"/>
              </a:lnTo>
              <a:lnTo>
                <a:pt x="0" y="33514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5513727" y="2228285"/>
          <a:ext cx="91440" cy="3351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514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4999287" y="1648232"/>
          <a:ext cx="1120320" cy="5800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President &amp; CEO</a:t>
          </a:r>
          <a:br>
            <a:rPr lang="en-US" sz="1100" kern="1200"/>
          </a:br>
          <a:r>
            <a:rPr lang="en-US" sz="1100" kern="1200"/>
            <a:t>(Melvin Burks)</a:t>
          </a:r>
        </a:p>
      </dsp:txBody>
      <dsp:txXfrm>
        <a:off x="4999287" y="1648232"/>
        <a:ext cx="1120320" cy="580052"/>
      </dsp:txXfrm>
    </dsp:sp>
    <dsp:sp modelId="{3029DA09-B810-47D4-958E-1AD974E3341F}">
      <dsp:nvSpPr>
        <dsp:cNvPr id="0" name=""/>
        <dsp:cNvSpPr/>
      </dsp:nvSpPr>
      <dsp:spPr>
        <a:xfrm>
          <a:off x="5223351" y="2099384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5223351" y="2099384"/>
        <a:ext cx="1008288" cy="193350"/>
      </dsp:txXfrm>
    </dsp:sp>
    <dsp:sp modelId="{5775492C-A94C-4AA4-AB04-789DC3E4C1C5}">
      <dsp:nvSpPr>
        <dsp:cNvPr id="0" name=""/>
        <dsp:cNvSpPr/>
      </dsp:nvSpPr>
      <dsp:spPr>
        <a:xfrm>
          <a:off x="4999287" y="2563426"/>
          <a:ext cx="1120320" cy="5800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Chief Clinical Officer</a:t>
          </a:r>
          <a:br>
            <a:rPr lang="en-US" sz="1100" kern="1200"/>
          </a:br>
          <a:r>
            <a:rPr lang="en-US" sz="1100" kern="1200"/>
            <a:t>(Mark Collins)</a:t>
          </a:r>
        </a:p>
      </dsp:txBody>
      <dsp:txXfrm>
        <a:off x="4999287" y="2563426"/>
        <a:ext cx="1120320" cy="580052"/>
      </dsp:txXfrm>
    </dsp:sp>
    <dsp:sp modelId="{D8E06242-9E56-41DB-933D-678A99AAB701}">
      <dsp:nvSpPr>
        <dsp:cNvPr id="0" name=""/>
        <dsp:cNvSpPr/>
      </dsp:nvSpPr>
      <dsp:spPr>
        <a:xfrm>
          <a:off x="5223351" y="3014578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5223351" y="3014578"/>
        <a:ext cx="1008288" cy="193350"/>
      </dsp:txXfrm>
    </dsp:sp>
    <dsp:sp modelId="{E3F15023-284E-4F1F-BAB2-1BB0E587CCEB}">
      <dsp:nvSpPr>
        <dsp:cNvPr id="0" name=""/>
        <dsp:cNvSpPr/>
      </dsp:nvSpPr>
      <dsp:spPr>
        <a:xfrm>
          <a:off x="865915" y="3478620"/>
          <a:ext cx="1120320" cy="5800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Program Director</a:t>
          </a:r>
          <a:br>
            <a:rPr lang="en-US" sz="1100" kern="1200"/>
          </a:br>
          <a:r>
            <a:rPr lang="en-US" sz="1100" kern="1200"/>
            <a:t>(Open)</a:t>
          </a:r>
        </a:p>
      </dsp:txBody>
      <dsp:txXfrm>
        <a:off x="865915" y="3478620"/>
        <a:ext cx="1120320" cy="580052"/>
      </dsp:txXfrm>
    </dsp:sp>
    <dsp:sp modelId="{07C01B44-82BD-4440-A1AA-BF155AB87A08}">
      <dsp:nvSpPr>
        <dsp:cNvPr id="0" name=""/>
        <dsp:cNvSpPr/>
      </dsp:nvSpPr>
      <dsp:spPr>
        <a:xfrm>
          <a:off x="1089980" y="3929772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089980" y="3929772"/>
        <a:ext cx="1008288" cy="193350"/>
      </dsp:txXfrm>
    </dsp:sp>
    <dsp:sp modelId="{D7C4DDD4-433C-42D2-AEB4-E5E6925BF274}">
      <dsp:nvSpPr>
        <dsp:cNvPr id="0" name=""/>
        <dsp:cNvSpPr/>
      </dsp:nvSpPr>
      <dsp:spPr>
        <a:xfrm>
          <a:off x="114393" y="4393814"/>
          <a:ext cx="1120320" cy="5800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LPN (1)</a:t>
          </a:r>
        </a:p>
      </dsp:txBody>
      <dsp:txXfrm>
        <a:off x="114393" y="4393814"/>
        <a:ext cx="1120320" cy="580052"/>
      </dsp:txXfrm>
    </dsp:sp>
    <dsp:sp modelId="{7638C849-49A4-4C5D-9B32-33DFFB8065B2}">
      <dsp:nvSpPr>
        <dsp:cNvPr id="0" name=""/>
        <dsp:cNvSpPr/>
      </dsp:nvSpPr>
      <dsp:spPr>
        <a:xfrm>
          <a:off x="338457" y="4844966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38457" y="4844966"/>
        <a:ext cx="1008288" cy="193350"/>
      </dsp:txXfrm>
    </dsp:sp>
    <dsp:sp modelId="{805BC049-9978-4C80-B9AF-9B03FE5FCB98}">
      <dsp:nvSpPr>
        <dsp:cNvPr id="0" name=""/>
        <dsp:cNvSpPr/>
      </dsp:nvSpPr>
      <dsp:spPr>
        <a:xfrm>
          <a:off x="1617437" y="4393814"/>
          <a:ext cx="1120320" cy="5800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RN (2)</a:t>
          </a:r>
        </a:p>
      </dsp:txBody>
      <dsp:txXfrm>
        <a:off x="1617437" y="4393814"/>
        <a:ext cx="1120320" cy="580052"/>
      </dsp:txXfrm>
    </dsp:sp>
    <dsp:sp modelId="{D241A73C-7C79-485B-8BFC-4CA106944FF0}">
      <dsp:nvSpPr>
        <dsp:cNvPr id="0" name=""/>
        <dsp:cNvSpPr/>
      </dsp:nvSpPr>
      <dsp:spPr>
        <a:xfrm>
          <a:off x="1841502" y="4844966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841502" y="4844966"/>
        <a:ext cx="1008288" cy="193350"/>
      </dsp:txXfrm>
    </dsp:sp>
    <dsp:sp modelId="{8D71B659-0D2D-4D73-9E21-4D98571194AD}">
      <dsp:nvSpPr>
        <dsp:cNvPr id="0" name=""/>
        <dsp:cNvSpPr/>
      </dsp:nvSpPr>
      <dsp:spPr>
        <a:xfrm>
          <a:off x="4623526" y="3478620"/>
          <a:ext cx="1120320" cy="5800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Program Director (Nicole Valencia)</a:t>
          </a:r>
        </a:p>
      </dsp:txBody>
      <dsp:txXfrm>
        <a:off x="4623526" y="3478620"/>
        <a:ext cx="1120320" cy="580052"/>
      </dsp:txXfrm>
    </dsp:sp>
    <dsp:sp modelId="{1E639E47-2298-404F-A3A0-7CC290CD4BBD}">
      <dsp:nvSpPr>
        <dsp:cNvPr id="0" name=""/>
        <dsp:cNvSpPr/>
      </dsp:nvSpPr>
      <dsp:spPr>
        <a:xfrm>
          <a:off x="4847590" y="3929772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4847590" y="3929772"/>
        <a:ext cx="1008288" cy="193350"/>
      </dsp:txXfrm>
    </dsp:sp>
    <dsp:sp modelId="{759BF2A4-0638-4A52-BD05-50C1BED18220}">
      <dsp:nvSpPr>
        <dsp:cNvPr id="0" name=""/>
        <dsp:cNvSpPr/>
      </dsp:nvSpPr>
      <dsp:spPr>
        <a:xfrm>
          <a:off x="3120482" y="4393814"/>
          <a:ext cx="1120320" cy="5800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RN (3)</a:t>
          </a:r>
        </a:p>
      </dsp:txBody>
      <dsp:txXfrm>
        <a:off x="3120482" y="4393814"/>
        <a:ext cx="1120320" cy="580052"/>
      </dsp:txXfrm>
    </dsp:sp>
    <dsp:sp modelId="{38FF34DC-AB68-442D-8B33-1056BD9799BC}">
      <dsp:nvSpPr>
        <dsp:cNvPr id="0" name=""/>
        <dsp:cNvSpPr/>
      </dsp:nvSpPr>
      <dsp:spPr>
        <a:xfrm>
          <a:off x="3344546" y="4844966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344546" y="4844966"/>
        <a:ext cx="1008288" cy="193350"/>
      </dsp:txXfrm>
    </dsp:sp>
    <dsp:sp modelId="{2F27CE76-6443-428D-8993-B88A16E8774D}">
      <dsp:nvSpPr>
        <dsp:cNvPr id="0" name=""/>
        <dsp:cNvSpPr/>
      </dsp:nvSpPr>
      <dsp:spPr>
        <a:xfrm>
          <a:off x="4623526" y="4393814"/>
          <a:ext cx="1120320" cy="5800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LPN</a:t>
          </a:r>
        </a:p>
      </dsp:txBody>
      <dsp:txXfrm>
        <a:off x="4623526" y="4393814"/>
        <a:ext cx="1120320" cy="580052"/>
      </dsp:txXfrm>
    </dsp:sp>
    <dsp:sp modelId="{CA34C8E8-0964-446B-A5C4-BA1662F57453}">
      <dsp:nvSpPr>
        <dsp:cNvPr id="0" name=""/>
        <dsp:cNvSpPr/>
      </dsp:nvSpPr>
      <dsp:spPr>
        <a:xfrm>
          <a:off x="4847590" y="4844966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4847590" y="4844966"/>
        <a:ext cx="1008288" cy="193350"/>
      </dsp:txXfrm>
    </dsp:sp>
    <dsp:sp modelId="{85B84DFF-8454-4CEB-8C3A-ABFF63630912}">
      <dsp:nvSpPr>
        <dsp:cNvPr id="0" name=""/>
        <dsp:cNvSpPr/>
      </dsp:nvSpPr>
      <dsp:spPr>
        <a:xfrm>
          <a:off x="6126570" y="4393814"/>
          <a:ext cx="1120320" cy="5800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Office Supervisor</a:t>
          </a:r>
        </a:p>
      </dsp:txBody>
      <dsp:txXfrm>
        <a:off x="6126570" y="4393814"/>
        <a:ext cx="1120320" cy="580052"/>
      </dsp:txXfrm>
    </dsp:sp>
    <dsp:sp modelId="{8A582A56-40A1-41C1-8CBA-87313E12F742}">
      <dsp:nvSpPr>
        <dsp:cNvPr id="0" name=""/>
        <dsp:cNvSpPr/>
      </dsp:nvSpPr>
      <dsp:spPr>
        <a:xfrm>
          <a:off x="6350634" y="4844966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6350634" y="4844966"/>
        <a:ext cx="1008288" cy="193350"/>
      </dsp:txXfrm>
    </dsp:sp>
    <dsp:sp modelId="{3CA5E937-59C0-4FA8-8ED8-9C2E7EA268CD}">
      <dsp:nvSpPr>
        <dsp:cNvPr id="0" name=""/>
        <dsp:cNvSpPr/>
      </dsp:nvSpPr>
      <dsp:spPr>
        <a:xfrm>
          <a:off x="9132659" y="3478620"/>
          <a:ext cx="1120320" cy="5800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Program Director</a:t>
          </a:r>
          <a:br>
            <a:rPr lang="en-US" sz="1100" kern="1200"/>
          </a:br>
          <a:r>
            <a:rPr lang="en-US" sz="1100" kern="1200"/>
            <a:t>(Brittany McMillin)</a:t>
          </a:r>
        </a:p>
      </dsp:txBody>
      <dsp:txXfrm>
        <a:off x="9132659" y="3478620"/>
        <a:ext cx="1120320" cy="580052"/>
      </dsp:txXfrm>
    </dsp:sp>
    <dsp:sp modelId="{85241953-DB63-484B-A0E3-0BC66ACAF241}">
      <dsp:nvSpPr>
        <dsp:cNvPr id="0" name=""/>
        <dsp:cNvSpPr/>
      </dsp:nvSpPr>
      <dsp:spPr>
        <a:xfrm>
          <a:off x="9356723" y="3929772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9356723" y="3929772"/>
        <a:ext cx="1008288" cy="193350"/>
      </dsp:txXfrm>
    </dsp:sp>
    <dsp:sp modelId="{84CCD61E-21C5-463B-BE59-880428AF5ADE}">
      <dsp:nvSpPr>
        <dsp:cNvPr id="0" name=""/>
        <dsp:cNvSpPr/>
      </dsp:nvSpPr>
      <dsp:spPr>
        <a:xfrm>
          <a:off x="7629614" y="4393814"/>
          <a:ext cx="1120320" cy="5800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Program Assistant – OTP (3)</a:t>
          </a:r>
        </a:p>
      </dsp:txBody>
      <dsp:txXfrm>
        <a:off x="7629614" y="4393814"/>
        <a:ext cx="1120320" cy="580052"/>
      </dsp:txXfrm>
    </dsp:sp>
    <dsp:sp modelId="{220BBF80-A1D0-4DEB-A8AC-13E4F31C211B}">
      <dsp:nvSpPr>
        <dsp:cNvPr id="0" name=""/>
        <dsp:cNvSpPr/>
      </dsp:nvSpPr>
      <dsp:spPr>
        <a:xfrm>
          <a:off x="7853678" y="4844966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7853678" y="4844966"/>
        <a:ext cx="1008288" cy="193350"/>
      </dsp:txXfrm>
    </dsp:sp>
    <dsp:sp modelId="{23A1FFDB-419F-434E-A2A3-9384A3F5C3D4}">
      <dsp:nvSpPr>
        <dsp:cNvPr id="0" name=""/>
        <dsp:cNvSpPr/>
      </dsp:nvSpPr>
      <dsp:spPr>
        <a:xfrm>
          <a:off x="9132659" y="4393814"/>
          <a:ext cx="1120320" cy="5800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LPN</a:t>
          </a:r>
        </a:p>
      </dsp:txBody>
      <dsp:txXfrm>
        <a:off x="9132659" y="4393814"/>
        <a:ext cx="1120320" cy="580052"/>
      </dsp:txXfrm>
    </dsp:sp>
    <dsp:sp modelId="{6F476137-356B-4CD6-A54A-E0A686A21D81}">
      <dsp:nvSpPr>
        <dsp:cNvPr id="0" name=""/>
        <dsp:cNvSpPr/>
      </dsp:nvSpPr>
      <dsp:spPr>
        <a:xfrm>
          <a:off x="9356723" y="4844966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9356723" y="4844966"/>
        <a:ext cx="1008288" cy="193350"/>
      </dsp:txXfrm>
    </dsp:sp>
    <dsp:sp modelId="{6B2FA49E-D05F-4AA9-BFCF-97EC846A9246}">
      <dsp:nvSpPr>
        <dsp:cNvPr id="0" name=""/>
        <dsp:cNvSpPr/>
      </dsp:nvSpPr>
      <dsp:spPr>
        <a:xfrm>
          <a:off x="10635703" y="4393814"/>
          <a:ext cx="1120320" cy="5800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8185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RN</a:t>
          </a:r>
        </a:p>
      </dsp:txBody>
      <dsp:txXfrm>
        <a:off x="10635703" y="4393814"/>
        <a:ext cx="1120320" cy="580052"/>
      </dsp:txXfrm>
    </dsp:sp>
    <dsp:sp modelId="{BE7E5BBB-FD46-423B-8077-57A36342E3BC}">
      <dsp:nvSpPr>
        <dsp:cNvPr id="0" name=""/>
        <dsp:cNvSpPr/>
      </dsp:nvSpPr>
      <dsp:spPr>
        <a:xfrm>
          <a:off x="10859767" y="4844966"/>
          <a:ext cx="1008288" cy="19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0859767" y="4844966"/>
        <a:ext cx="1008288" cy="19335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75AF0B-07CD-4588-BE6D-42EE2AEE355C}">
      <dsp:nvSpPr>
        <dsp:cNvPr id="0" name=""/>
        <dsp:cNvSpPr/>
      </dsp:nvSpPr>
      <dsp:spPr>
        <a:xfrm>
          <a:off x="11049218" y="4163192"/>
          <a:ext cx="91440" cy="3841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21ECE8-6ED8-4F0F-B48A-72479B6261FF}">
      <dsp:nvSpPr>
        <dsp:cNvPr id="0" name=""/>
        <dsp:cNvSpPr/>
      </dsp:nvSpPr>
      <dsp:spPr>
        <a:xfrm>
          <a:off x="8080322" y="3114289"/>
          <a:ext cx="3014616" cy="384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85"/>
              </a:lnTo>
              <a:lnTo>
                <a:pt x="3014616" y="228985"/>
              </a:lnTo>
              <a:lnTo>
                <a:pt x="3014616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1F0E86-1B55-4EAF-BD13-D9A773909DE8}">
      <dsp:nvSpPr>
        <dsp:cNvPr id="0" name=""/>
        <dsp:cNvSpPr/>
      </dsp:nvSpPr>
      <dsp:spPr>
        <a:xfrm>
          <a:off x="9372300" y="5212095"/>
          <a:ext cx="861318" cy="384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85"/>
              </a:lnTo>
              <a:lnTo>
                <a:pt x="861318" y="228985"/>
              </a:lnTo>
              <a:lnTo>
                <a:pt x="861318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C642EC-6A5F-4FBC-BE5C-2383383A8BF4}">
      <dsp:nvSpPr>
        <dsp:cNvPr id="0" name=""/>
        <dsp:cNvSpPr/>
      </dsp:nvSpPr>
      <dsp:spPr>
        <a:xfrm>
          <a:off x="8510981" y="5212095"/>
          <a:ext cx="861318" cy="384105"/>
        </a:xfrm>
        <a:custGeom>
          <a:avLst/>
          <a:gdLst/>
          <a:ahLst/>
          <a:cxnLst/>
          <a:rect l="0" t="0" r="0" b="0"/>
          <a:pathLst>
            <a:path>
              <a:moveTo>
                <a:pt x="861318" y="0"/>
              </a:moveTo>
              <a:lnTo>
                <a:pt x="861318" y="228985"/>
              </a:lnTo>
              <a:lnTo>
                <a:pt x="0" y="228985"/>
              </a:lnTo>
              <a:lnTo>
                <a:pt x="0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9FB43A-2555-4C4F-96EA-B14DD125DC35}">
      <dsp:nvSpPr>
        <dsp:cNvPr id="0" name=""/>
        <dsp:cNvSpPr/>
      </dsp:nvSpPr>
      <dsp:spPr>
        <a:xfrm>
          <a:off x="5065706" y="4163192"/>
          <a:ext cx="4306594" cy="384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85"/>
              </a:lnTo>
              <a:lnTo>
                <a:pt x="4306594" y="228985"/>
              </a:lnTo>
              <a:lnTo>
                <a:pt x="4306594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7AFE6-B1B1-4D97-92D2-26D5D533E9CC}">
      <dsp:nvSpPr>
        <dsp:cNvPr id="0" name=""/>
        <dsp:cNvSpPr/>
      </dsp:nvSpPr>
      <dsp:spPr>
        <a:xfrm>
          <a:off x="5065706" y="4163192"/>
          <a:ext cx="2583956" cy="384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85"/>
              </a:lnTo>
              <a:lnTo>
                <a:pt x="2583956" y="228985"/>
              </a:lnTo>
              <a:lnTo>
                <a:pt x="2583956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2E2E7D-D9FE-443F-A417-985810B31F77}">
      <dsp:nvSpPr>
        <dsp:cNvPr id="0" name=""/>
        <dsp:cNvSpPr/>
      </dsp:nvSpPr>
      <dsp:spPr>
        <a:xfrm>
          <a:off x="5065706" y="4163192"/>
          <a:ext cx="861318" cy="384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85"/>
              </a:lnTo>
              <a:lnTo>
                <a:pt x="861318" y="228985"/>
              </a:lnTo>
              <a:lnTo>
                <a:pt x="861318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39999D-29B4-4A5E-9253-66332E6B161B}">
      <dsp:nvSpPr>
        <dsp:cNvPr id="0" name=""/>
        <dsp:cNvSpPr/>
      </dsp:nvSpPr>
      <dsp:spPr>
        <a:xfrm>
          <a:off x="4204387" y="4163192"/>
          <a:ext cx="861318" cy="384105"/>
        </a:xfrm>
        <a:custGeom>
          <a:avLst/>
          <a:gdLst/>
          <a:ahLst/>
          <a:cxnLst/>
          <a:rect l="0" t="0" r="0" b="0"/>
          <a:pathLst>
            <a:path>
              <a:moveTo>
                <a:pt x="861318" y="0"/>
              </a:moveTo>
              <a:lnTo>
                <a:pt x="861318" y="228985"/>
              </a:lnTo>
              <a:lnTo>
                <a:pt x="0" y="228985"/>
              </a:lnTo>
              <a:lnTo>
                <a:pt x="0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FE442-4FCA-4D37-8E2D-FEFE00827AE8}">
      <dsp:nvSpPr>
        <dsp:cNvPr id="0" name=""/>
        <dsp:cNvSpPr/>
      </dsp:nvSpPr>
      <dsp:spPr>
        <a:xfrm>
          <a:off x="2481749" y="4163192"/>
          <a:ext cx="2583956" cy="384105"/>
        </a:xfrm>
        <a:custGeom>
          <a:avLst/>
          <a:gdLst/>
          <a:ahLst/>
          <a:cxnLst/>
          <a:rect l="0" t="0" r="0" b="0"/>
          <a:pathLst>
            <a:path>
              <a:moveTo>
                <a:pt x="2583956" y="0"/>
              </a:moveTo>
              <a:lnTo>
                <a:pt x="2583956" y="228985"/>
              </a:lnTo>
              <a:lnTo>
                <a:pt x="0" y="228985"/>
              </a:lnTo>
              <a:lnTo>
                <a:pt x="0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0729C1-DEB0-4163-8B2B-F0F834A188DA}">
      <dsp:nvSpPr>
        <dsp:cNvPr id="0" name=""/>
        <dsp:cNvSpPr/>
      </dsp:nvSpPr>
      <dsp:spPr>
        <a:xfrm>
          <a:off x="713391" y="5212095"/>
          <a:ext cx="91440" cy="3841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EF8C8E-01D3-4C46-AA00-D7F0DD0A2338}">
      <dsp:nvSpPr>
        <dsp:cNvPr id="0" name=""/>
        <dsp:cNvSpPr/>
      </dsp:nvSpPr>
      <dsp:spPr>
        <a:xfrm>
          <a:off x="759111" y="4163192"/>
          <a:ext cx="4306594" cy="384105"/>
        </a:xfrm>
        <a:custGeom>
          <a:avLst/>
          <a:gdLst/>
          <a:ahLst/>
          <a:cxnLst/>
          <a:rect l="0" t="0" r="0" b="0"/>
          <a:pathLst>
            <a:path>
              <a:moveTo>
                <a:pt x="4306594" y="0"/>
              </a:moveTo>
              <a:lnTo>
                <a:pt x="4306594" y="228985"/>
              </a:lnTo>
              <a:lnTo>
                <a:pt x="0" y="228985"/>
              </a:lnTo>
              <a:lnTo>
                <a:pt x="0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A0A033-4636-4EF5-B8FF-F5FA96DAEF92}">
      <dsp:nvSpPr>
        <dsp:cNvPr id="0" name=""/>
        <dsp:cNvSpPr/>
      </dsp:nvSpPr>
      <dsp:spPr>
        <a:xfrm>
          <a:off x="5065706" y="3114289"/>
          <a:ext cx="3014616" cy="384105"/>
        </a:xfrm>
        <a:custGeom>
          <a:avLst/>
          <a:gdLst/>
          <a:ahLst/>
          <a:cxnLst/>
          <a:rect l="0" t="0" r="0" b="0"/>
          <a:pathLst>
            <a:path>
              <a:moveTo>
                <a:pt x="3014616" y="0"/>
              </a:moveTo>
              <a:lnTo>
                <a:pt x="3014616" y="228985"/>
              </a:lnTo>
              <a:lnTo>
                <a:pt x="0" y="228985"/>
              </a:lnTo>
              <a:lnTo>
                <a:pt x="0" y="3841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EA3F1-0BFF-4334-80CC-2CB9823BA80B}">
      <dsp:nvSpPr>
        <dsp:cNvPr id="0" name=""/>
        <dsp:cNvSpPr/>
      </dsp:nvSpPr>
      <dsp:spPr>
        <a:xfrm>
          <a:off x="8034602" y="2065385"/>
          <a:ext cx="91440" cy="3841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4105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8034602" y="1016482"/>
          <a:ext cx="91440" cy="3841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41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7438322" y="351684"/>
          <a:ext cx="1283999" cy="66479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President &amp; CEO</a:t>
          </a:r>
          <a:br>
            <a:rPr lang="en-US" sz="1100" kern="1200"/>
          </a:br>
          <a:r>
            <a:rPr lang="en-US" sz="1100" kern="1200"/>
            <a:t>(Melvin Burks)</a:t>
          </a:r>
        </a:p>
      </dsp:txBody>
      <dsp:txXfrm>
        <a:off x="7438322" y="351684"/>
        <a:ext cx="1283999" cy="664797"/>
      </dsp:txXfrm>
    </dsp:sp>
    <dsp:sp modelId="{3029DA09-B810-47D4-958E-1AD974E3341F}">
      <dsp:nvSpPr>
        <dsp:cNvPr id="0" name=""/>
        <dsp:cNvSpPr/>
      </dsp:nvSpPr>
      <dsp:spPr>
        <a:xfrm>
          <a:off x="7695122" y="868749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7695122" y="868749"/>
        <a:ext cx="1155599" cy="221599"/>
      </dsp:txXfrm>
    </dsp:sp>
    <dsp:sp modelId="{5775492C-A94C-4AA4-AB04-789DC3E4C1C5}">
      <dsp:nvSpPr>
        <dsp:cNvPr id="0" name=""/>
        <dsp:cNvSpPr/>
      </dsp:nvSpPr>
      <dsp:spPr>
        <a:xfrm>
          <a:off x="7438322" y="1400588"/>
          <a:ext cx="1283999" cy="66479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Chief Clinical Officer</a:t>
          </a:r>
          <a:br>
            <a:rPr lang="en-US" sz="1100" kern="1200"/>
          </a:br>
          <a:r>
            <a:rPr lang="en-US" sz="1100" kern="1200"/>
            <a:t>(Mark Collins)</a:t>
          </a:r>
        </a:p>
      </dsp:txBody>
      <dsp:txXfrm>
        <a:off x="7438322" y="1400588"/>
        <a:ext cx="1283999" cy="664797"/>
      </dsp:txXfrm>
    </dsp:sp>
    <dsp:sp modelId="{D8E06242-9E56-41DB-933D-678A99AAB701}">
      <dsp:nvSpPr>
        <dsp:cNvPr id="0" name=""/>
        <dsp:cNvSpPr/>
      </dsp:nvSpPr>
      <dsp:spPr>
        <a:xfrm>
          <a:off x="7695122" y="1917653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7695122" y="1917653"/>
        <a:ext cx="1155599" cy="221599"/>
      </dsp:txXfrm>
    </dsp:sp>
    <dsp:sp modelId="{4A4A2337-6CBA-4330-B725-2E7FAD583E00}">
      <dsp:nvSpPr>
        <dsp:cNvPr id="0" name=""/>
        <dsp:cNvSpPr/>
      </dsp:nvSpPr>
      <dsp:spPr>
        <a:xfrm>
          <a:off x="7438322" y="2449491"/>
          <a:ext cx="1283999" cy="664797"/>
        </a:xfrm>
        <a:prstGeom prst="rect">
          <a:avLst/>
        </a:prstGeom>
        <a:solidFill>
          <a:schemeClr val="accent5">
            <a:hueOff val="-764144"/>
            <a:satOff val="3062"/>
            <a:lumOff val="6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Executive Director of Addiction Services</a:t>
          </a:r>
          <a:br>
            <a:rPr lang="en-US" sz="1100" kern="1200"/>
          </a:br>
          <a:r>
            <a:rPr lang="en-US" sz="1100" kern="1200"/>
            <a:t>(Molly Funk)</a:t>
          </a:r>
        </a:p>
      </dsp:txBody>
      <dsp:txXfrm>
        <a:off x="7438322" y="2449491"/>
        <a:ext cx="1283999" cy="664797"/>
      </dsp:txXfrm>
    </dsp:sp>
    <dsp:sp modelId="{0C440D9A-3427-4093-80ED-7953DD280BE0}">
      <dsp:nvSpPr>
        <dsp:cNvPr id="0" name=""/>
        <dsp:cNvSpPr/>
      </dsp:nvSpPr>
      <dsp:spPr>
        <a:xfrm>
          <a:off x="7695122" y="2966556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64144"/>
              <a:satOff val="3062"/>
              <a:lumOff val="6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7695122" y="2966556"/>
        <a:ext cx="1155599" cy="221599"/>
      </dsp:txXfrm>
    </dsp:sp>
    <dsp:sp modelId="{679BC61A-8A3B-4345-A5A6-C07A89B857DB}">
      <dsp:nvSpPr>
        <dsp:cNvPr id="0" name=""/>
        <dsp:cNvSpPr/>
      </dsp:nvSpPr>
      <dsp:spPr>
        <a:xfrm>
          <a:off x="4423706" y="3498394"/>
          <a:ext cx="1283999" cy="664797"/>
        </a:xfrm>
        <a:prstGeom prst="rect">
          <a:avLst/>
        </a:prstGeom>
        <a:solidFill>
          <a:schemeClr val="accent5">
            <a:hueOff val="-1528289"/>
            <a:satOff val="6125"/>
            <a:lumOff val="13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Program Manager</a:t>
          </a:r>
          <a:br>
            <a:rPr lang="en-US" sz="1100" kern="1200"/>
          </a:br>
          <a:r>
            <a:rPr lang="en-US" sz="1100" kern="1200"/>
            <a:t>(Kathryn Snyder)</a:t>
          </a:r>
        </a:p>
      </dsp:txBody>
      <dsp:txXfrm>
        <a:off x="4423706" y="3498394"/>
        <a:ext cx="1283999" cy="664797"/>
      </dsp:txXfrm>
    </dsp:sp>
    <dsp:sp modelId="{D9C5AD02-B657-4678-9B83-9861340736BA}">
      <dsp:nvSpPr>
        <dsp:cNvPr id="0" name=""/>
        <dsp:cNvSpPr/>
      </dsp:nvSpPr>
      <dsp:spPr>
        <a:xfrm>
          <a:off x="4680506" y="4015459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528289"/>
              <a:satOff val="6125"/>
              <a:lumOff val="1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680506" y="4015459"/>
        <a:ext cx="1155599" cy="221599"/>
      </dsp:txXfrm>
    </dsp:sp>
    <dsp:sp modelId="{6E5D8EBA-9CA1-4695-A204-83649B79BE5E}">
      <dsp:nvSpPr>
        <dsp:cNvPr id="0" name=""/>
        <dsp:cNvSpPr/>
      </dsp:nvSpPr>
      <dsp:spPr>
        <a:xfrm>
          <a:off x="117111" y="4547297"/>
          <a:ext cx="1283999" cy="664797"/>
        </a:xfrm>
        <a:prstGeom prst="rect">
          <a:avLst/>
        </a:prstGeom>
        <a:solidFill>
          <a:schemeClr val="accent5">
            <a:hueOff val="-2292433"/>
            <a:satOff val="9187"/>
            <a:lumOff val="19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Transitional Living Supervisor (1)</a:t>
          </a:r>
        </a:p>
      </dsp:txBody>
      <dsp:txXfrm>
        <a:off x="117111" y="4547297"/>
        <a:ext cx="1283999" cy="664797"/>
      </dsp:txXfrm>
    </dsp:sp>
    <dsp:sp modelId="{86B8D2F3-2D41-4261-94F4-E22B1081514A}">
      <dsp:nvSpPr>
        <dsp:cNvPr id="0" name=""/>
        <dsp:cNvSpPr/>
      </dsp:nvSpPr>
      <dsp:spPr>
        <a:xfrm>
          <a:off x="373911" y="5064362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292433"/>
              <a:satOff val="9187"/>
              <a:lumOff val="199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73911" y="5064362"/>
        <a:ext cx="1155599" cy="221599"/>
      </dsp:txXfrm>
    </dsp:sp>
    <dsp:sp modelId="{11BB1C88-E035-4359-B724-3BD5FCC12DC0}">
      <dsp:nvSpPr>
        <dsp:cNvPr id="0" name=""/>
        <dsp:cNvSpPr/>
      </dsp:nvSpPr>
      <dsp:spPr>
        <a:xfrm>
          <a:off x="117111" y="5596200"/>
          <a:ext cx="1283999" cy="664797"/>
        </a:xfrm>
        <a:prstGeom prst="rect">
          <a:avLst/>
        </a:prstGeom>
        <a:solidFill>
          <a:schemeClr val="accent5">
            <a:hueOff val="-3056578"/>
            <a:satOff val="12250"/>
            <a:lumOff val="26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MHT (10)</a:t>
          </a:r>
        </a:p>
      </dsp:txBody>
      <dsp:txXfrm>
        <a:off x="117111" y="5596200"/>
        <a:ext cx="1283999" cy="664797"/>
      </dsp:txXfrm>
    </dsp:sp>
    <dsp:sp modelId="{2A759F34-76C0-4B3D-9094-68D37BABBE07}">
      <dsp:nvSpPr>
        <dsp:cNvPr id="0" name=""/>
        <dsp:cNvSpPr/>
      </dsp:nvSpPr>
      <dsp:spPr>
        <a:xfrm>
          <a:off x="373911" y="6113265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056578"/>
              <a:satOff val="12250"/>
              <a:lumOff val="265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73911" y="6113265"/>
        <a:ext cx="1155599" cy="221599"/>
      </dsp:txXfrm>
    </dsp:sp>
    <dsp:sp modelId="{08C6637B-8B48-48EC-A2BF-9889946997BB}">
      <dsp:nvSpPr>
        <dsp:cNvPr id="0" name=""/>
        <dsp:cNvSpPr/>
      </dsp:nvSpPr>
      <dsp:spPr>
        <a:xfrm>
          <a:off x="1839749" y="4547297"/>
          <a:ext cx="1283999" cy="664797"/>
        </a:xfrm>
        <a:prstGeom prst="rect">
          <a:avLst/>
        </a:prstGeom>
        <a:solidFill>
          <a:schemeClr val="accent5">
            <a:hueOff val="-3820722"/>
            <a:satOff val="15312"/>
            <a:lumOff val="33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Clinical Supervisor </a:t>
          </a:r>
          <a:br>
            <a:rPr lang="en-US" sz="1100" kern="1200"/>
          </a:br>
          <a:r>
            <a:rPr lang="en-US" sz="1100" kern="1200"/>
            <a:t>(Joseph McMahon)</a:t>
          </a:r>
        </a:p>
      </dsp:txBody>
      <dsp:txXfrm>
        <a:off x="1839749" y="4547297"/>
        <a:ext cx="1283999" cy="664797"/>
      </dsp:txXfrm>
    </dsp:sp>
    <dsp:sp modelId="{1BAEB848-0291-4724-A33D-1BCD2BC38A92}">
      <dsp:nvSpPr>
        <dsp:cNvPr id="0" name=""/>
        <dsp:cNvSpPr/>
      </dsp:nvSpPr>
      <dsp:spPr>
        <a:xfrm>
          <a:off x="2096549" y="5064362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820722"/>
              <a:satOff val="15312"/>
              <a:lumOff val="33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096549" y="5064362"/>
        <a:ext cx="1155599" cy="221599"/>
      </dsp:txXfrm>
    </dsp:sp>
    <dsp:sp modelId="{59557A07-702E-4FD8-AD90-BCFDB7F47F61}">
      <dsp:nvSpPr>
        <dsp:cNvPr id="0" name=""/>
        <dsp:cNvSpPr/>
      </dsp:nvSpPr>
      <dsp:spPr>
        <a:xfrm>
          <a:off x="3562387" y="4547297"/>
          <a:ext cx="1283999" cy="664797"/>
        </a:xfrm>
        <a:prstGeom prst="rect">
          <a:avLst/>
        </a:prstGeom>
        <a:solidFill>
          <a:schemeClr val="accent5">
            <a:hueOff val="-4584866"/>
            <a:satOff val="18374"/>
            <a:lumOff val="39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Care Manager (1)</a:t>
          </a:r>
        </a:p>
      </dsp:txBody>
      <dsp:txXfrm>
        <a:off x="3562387" y="4547297"/>
        <a:ext cx="1283999" cy="664797"/>
      </dsp:txXfrm>
    </dsp:sp>
    <dsp:sp modelId="{6F29DFC0-991A-4E13-ABC8-4D068642B81B}">
      <dsp:nvSpPr>
        <dsp:cNvPr id="0" name=""/>
        <dsp:cNvSpPr/>
      </dsp:nvSpPr>
      <dsp:spPr>
        <a:xfrm>
          <a:off x="3819187" y="5064362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84866"/>
              <a:satOff val="18374"/>
              <a:lumOff val="398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819187" y="5064362"/>
        <a:ext cx="1155599" cy="221599"/>
      </dsp:txXfrm>
    </dsp:sp>
    <dsp:sp modelId="{B88B1F23-6EF0-4856-B2B2-65CA8A27673F}">
      <dsp:nvSpPr>
        <dsp:cNvPr id="0" name=""/>
        <dsp:cNvSpPr/>
      </dsp:nvSpPr>
      <dsp:spPr>
        <a:xfrm>
          <a:off x="5285025" y="4547297"/>
          <a:ext cx="1283999" cy="664797"/>
        </a:xfrm>
        <a:prstGeom prst="rect">
          <a:avLst/>
        </a:prstGeom>
        <a:solidFill>
          <a:schemeClr val="accent5">
            <a:hueOff val="-5349011"/>
            <a:satOff val="21437"/>
            <a:lumOff val="46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Therapist (3)</a:t>
          </a:r>
        </a:p>
      </dsp:txBody>
      <dsp:txXfrm>
        <a:off x="5285025" y="4547297"/>
        <a:ext cx="1283999" cy="664797"/>
      </dsp:txXfrm>
    </dsp:sp>
    <dsp:sp modelId="{44C949BC-18CC-4D43-A144-6C050879CB7F}">
      <dsp:nvSpPr>
        <dsp:cNvPr id="0" name=""/>
        <dsp:cNvSpPr/>
      </dsp:nvSpPr>
      <dsp:spPr>
        <a:xfrm>
          <a:off x="5541825" y="5064362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349011"/>
              <a:satOff val="21437"/>
              <a:lumOff val="46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5541825" y="5064362"/>
        <a:ext cx="1155599" cy="221599"/>
      </dsp:txXfrm>
    </dsp:sp>
    <dsp:sp modelId="{89F6A18B-DEB8-4D2D-9951-629081AD0428}">
      <dsp:nvSpPr>
        <dsp:cNvPr id="0" name=""/>
        <dsp:cNvSpPr/>
      </dsp:nvSpPr>
      <dsp:spPr>
        <a:xfrm>
          <a:off x="7007663" y="4547297"/>
          <a:ext cx="1283999" cy="664797"/>
        </a:xfrm>
        <a:prstGeom prst="rect">
          <a:avLst/>
        </a:prstGeom>
        <a:solidFill>
          <a:schemeClr val="accent5">
            <a:hueOff val="-6113155"/>
            <a:satOff val="24499"/>
            <a:lumOff val="531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Peer Recovery Specialist (2)</a:t>
          </a:r>
        </a:p>
      </dsp:txBody>
      <dsp:txXfrm>
        <a:off x="7007663" y="4547297"/>
        <a:ext cx="1283999" cy="664797"/>
      </dsp:txXfrm>
    </dsp:sp>
    <dsp:sp modelId="{72BCD05C-FBA4-417E-8799-5CE32A3D00CD}">
      <dsp:nvSpPr>
        <dsp:cNvPr id="0" name=""/>
        <dsp:cNvSpPr/>
      </dsp:nvSpPr>
      <dsp:spPr>
        <a:xfrm>
          <a:off x="7264463" y="5064362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113155"/>
              <a:satOff val="24499"/>
              <a:lumOff val="531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7264463" y="5064362"/>
        <a:ext cx="1155599" cy="221599"/>
      </dsp:txXfrm>
    </dsp:sp>
    <dsp:sp modelId="{15B67933-1341-4830-B415-C155FDFBFA20}">
      <dsp:nvSpPr>
        <dsp:cNvPr id="0" name=""/>
        <dsp:cNvSpPr/>
      </dsp:nvSpPr>
      <dsp:spPr>
        <a:xfrm>
          <a:off x="8730301" y="4547297"/>
          <a:ext cx="1283999" cy="664797"/>
        </a:xfrm>
        <a:prstGeom prst="rect">
          <a:avLst/>
        </a:prstGeom>
        <a:solidFill>
          <a:schemeClr val="accent5">
            <a:hueOff val="-6877299"/>
            <a:satOff val="27561"/>
            <a:lumOff val="59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Office Supervisor</a:t>
          </a:r>
          <a:br>
            <a:rPr lang="en-US" sz="1100" kern="1200"/>
          </a:br>
          <a:r>
            <a:rPr lang="en-US" sz="1100" kern="1200"/>
            <a:t>(Lori Thompson)</a:t>
          </a:r>
        </a:p>
      </dsp:txBody>
      <dsp:txXfrm>
        <a:off x="8730301" y="4547297"/>
        <a:ext cx="1283999" cy="664797"/>
      </dsp:txXfrm>
    </dsp:sp>
    <dsp:sp modelId="{D0556FBD-7CDA-4CD1-AF07-48DE93C1E6C2}">
      <dsp:nvSpPr>
        <dsp:cNvPr id="0" name=""/>
        <dsp:cNvSpPr/>
      </dsp:nvSpPr>
      <dsp:spPr>
        <a:xfrm>
          <a:off x="8987101" y="5064362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877299"/>
              <a:satOff val="27561"/>
              <a:lumOff val="597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8987101" y="5064362"/>
        <a:ext cx="1155599" cy="221599"/>
      </dsp:txXfrm>
    </dsp:sp>
    <dsp:sp modelId="{3C7915E2-1A7D-459E-9AD9-7CFAB03460D3}">
      <dsp:nvSpPr>
        <dsp:cNvPr id="0" name=""/>
        <dsp:cNvSpPr/>
      </dsp:nvSpPr>
      <dsp:spPr>
        <a:xfrm>
          <a:off x="7868982" y="5596200"/>
          <a:ext cx="1283999" cy="664797"/>
        </a:xfrm>
        <a:prstGeom prst="rect">
          <a:avLst/>
        </a:prstGeom>
        <a:solidFill>
          <a:schemeClr val="accent5">
            <a:hueOff val="-7641443"/>
            <a:satOff val="30624"/>
            <a:lumOff val="66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Program Assistant (2)</a:t>
          </a:r>
        </a:p>
      </dsp:txBody>
      <dsp:txXfrm>
        <a:off x="7868982" y="5596200"/>
        <a:ext cx="1283999" cy="664797"/>
      </dsp:txXfrm>
    </dsp:sp>
    <dsp:sp modelId="{CB9496A8-AD4A-40FB-8969-AF61C237DEB2}">
      <dsp:nvSpPr>
        <dsp:cNvPr id="0" name=""/>
        <dsp:cNvSpPr/>
      </dsp:nvSpPr>
      <dsp:spPr>
        <a:xfrm>
          <a:off x="8125782" y="6113265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641443"/>
              <a:satOff val="30624"/>
              <a:lumOff val="663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8125782" y="6113265"/>
        <a:ext cx="1155599" cy="221599"/>
      </dsp:txXfrm>
    </dsp:sp>
    <dsp:sp modelId="{4EF1A54B-F31E-44A1-9050-13C28A8C0E6F}">
      <dsp:nvSpPr>
        <dsp:cNvPr id="0" name=""/>
        <dsp:cNvSpPr/>
      </dsp:nvSpPr>
      <dsp:spPr>
        <a:xfrm>
          <a:off x="9591620" y="5596200"/>
          <a:ext cx="1283999" cy="664797"/>
        </a:xfrm>
        <a:prstGeom prst="rect">
          <a:avLst/>
        </a:prstGeom>
        <a:solidFill>
          <a:schemeClr val="accent5">
            <a:hueOff val="-8405587"/>
            <a:satOff val="33686"/>
            <a:lumOff val="73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Program Assistant – OTP (1)</a:t>
          </a:r>
        </a:p>
      </dsp:txBody>
      <dsp:txXfrm>
        <a:off x="9591620" y="5596200"/>
        <a:ext cx="1283999" cy="664797"/>
      </dsp:txXfrm>
    </dsp:sp>
    <dsp:sp modelId="{08F896D3-AA7C-406F-BE00-59407199B2EF}">
      <dsp:nvSpPr>
        <dsp:cNvPr id="0" name=""/>
        <dsp:cNvSpPr/>
      </dsp:nvSpPr>
      <dsp:spPr>
        <a:xfrm>
          <a:off x="9848420" y="6113265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405587"/>
              <a:satOff val="33686"/>
              <a:lumOff val="730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9848420" y="6113265"/>
        <a:ext cx="1155599" cy="221599"/>
      </dsp:txXfrm>
    </dsp:sp>
    <dsp:sp modelId="{995637A7-8B19-4B0E-9BD8-090FAF008F9E}">
      <dsp:nvSpPr>
        <dsp:cNvPr id="0" name=""/>
        <dsp:cNvSpPr/>
      </dsp:nvSpPr>
      <dsp:spPr>
        <a:xfrm>
          <a:off x="10452939" y="3498394"/>
          <a:ext cx="1283999" cy="664797"/>
        </a:xfrm>
        <a:prstGeom prst="rect">
          <a:avLst/>
        </a:prstGeom>
        <a:solidFill>
          <a:schemeClr val="accent5">
            <a:hueOff val="-9169732"/>
            <a:satOff val="36749"/>
            <a:lumOff val="79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Clinical Supervisor</a:t>
          </a:r>
          <a:br>
            <a:rPr lang="en-US" sz="1100" kern="1200"/>
          </a:br>
          <a:r>
            <a:rPr lang="en-US" sz="1100" kern="1200"/>
            <a:t>(Annamarie Coy)</a:t>
          </a:r>
        </a:p>
      </dsp:txBody>
      <dsp:txXfrm>
        <a:off x="10452939" y="3498394"/>
        <a:ext cx="1283999" cy="664797"/>
      </dsp:txXfrm>
    </dsp:sp>
    <dsp:sp modelId="{69632E75-20EB-42F8-A9EB-89CFB447C5B6}">
      <dsp:nvSpPr>
        <dsp:cNvPr id="0" name=""/>
        <dsp:cNvSpPr/>
      </dsp:nvSpPr>
      <dsp:spPr>
        <a:xfrm>
          <a:off x="10709739" y="4015459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169732"/>
              <a:satOff val="36749"/>
              <a:lumOff val="79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0709739" y="4015459"/>
        <a:ext cx="1155599" cy="221599"/>
      </dsp:txXfrm>
    </dsp:sp>
    <dsp:sp modelId="{C859D77A-6CC2-4FFA-95D5-DC612787BB11}">
      <dsp:nvSpPr>
        <dsp:cNvPr id="0" name=""/>
        <dsp:cNvSpPr/>
      </dsp:nvSpPr>
      <dsp:spPr>
        <a:xfrm>
          <a:off x="10452939" y="4547297"/>
          <a:ext cx="1283999" cy="664797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938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Addictions Counselor (7)</a:t>
          </a:r>
        </a:p>
      </dsp:txBody>
      <dsp:txXfrm>
        <a:off x="10452939" y="4547297"/>
        <a:ext cx="1283999" cy="664797"/>
      </dsp:txXfrm>
    </dsp:sp>
    <dsp:sp modelId="{FC69E914-D567-4EBD-BD4C-1AC04AD4184F}">
      <dsp:nvSpPr>
        <dsp:cNvPr id="0" name=""/>
        <dsp:cNvSpPr/>
      </dsp:nvSpPr>
      <dsp:spPr>
        <a:xfrm>
          <a:off x="10709739" y="5064362"/>
          <a:ext cx="1155599" cy="22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0709739" y="5064362"/>
        <a:ext cx="1155599" cy="22159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C09C6-4F07-4FFD-B634-E9924E093517}">
      <dsp:nvSpPr>
        <dsp:cNvPr id="0" name=""/>
        <dsp:cNvSpPr/>
      </dsp:nvSpPr>
      <dsp:spPr>
        <a:xfrm>
          <a:off x="5880782" y="4753776"/>
          <a:ext cx="1481724" cy="660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923"/>
              </a:lnTo>
              <a:lnTo>
                <a:pt x="1481724" y="393923"/>
              </a:lnTo>
              <a:lnTo>
                <a:pt x="1481724" y="66077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6E7E4-20F8-4102-BFF7-29EEE72ACBE6}">
      <dsp:nvSpPr>
        <dsp:cNvPr id="0" name=""/>
        <dsp:cNvSpPr/>
      </dsp:nvSpPr>
      <dsp:spPr>
        <a:xfrm>
          <a:off x="4399057" y="4753776"/>
          <a:ext cx="1481724" cy="660775"/>
        </a:xfrm>
        <a:custGeom>
          <a:avLst/>
          <a:gdLst/>
          <a:ahLst/>
          <a:cxnLst/>
          <a:rect l="0" t="0" r="0" b="0"/>
          <a:pathLst>
            <a:path>
              <a:moveTo>
                <a:pt x="1481724" y="0"/>
              </a:moveTo>
              <a:lnTo>
                <a:pt x="1481724" y="393923"/>
              </a:lnTo>
              <a:lnTo>
                <a:pt x="0" y="393923"/>
              </a:lnTo>
              <a:lnTo>
                <a:pt x="0" y="66077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D1EBC-623B-4CD2-8A90-73E78129BE04}">
      <dsp:nvSpPr>
        <dsp:cNvPr id="0" name=""/>
        <dsp:cNvSpPr/>
      </dsp:nvSpPr>
      <dsp:spPr>
        <a:xfrm>
          <a:off x="5835062" y="2949351"/>
          <a:ext cx="91440" cy="6607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077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269DD-62AE-430B-B2B9-03F277AF8EA0}">
      <dsp:nvSpPr>
        <dsp:cNvPr id="0" name=""/>
        <dsp:cNvSpPr/>
      </dsp:nvSpPr>
      <dsp:spPr>
        <a:xfrm>
          <a:off x="5835062" y="1144926"/>
          <a:ext cx="91440" cy="6607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077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B537-84C7-4621-8492-3EE13BBFB8BB}">
      <dsp:nvSpPr>
        <dsp:cNvPr id="0" name=""/>
        <dsp:cNvSpPr/>
      </dsp:nvSpPr>
      <dsp:spPr>
        <a:xfrm>
          <a:off x="4776352" y="1276"/>
          <a:ext cx="2208859" cy="11436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6138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President &amp; CEO</a:t>
          </a:r>
          <a:br>
            <a:rPr lang="en-US" sz="2300" kern="1200"/>
          </a:br>
          <a:r>
            <a:rPr lang="en-US" sz="2300" kern="1200"/>
            <a:t>(Melvin Burks)</a:t>
          </a:r>
        </a:p>
      </dsp:txBody>
      <dsp:txXfrm>
        <a:off x="4776352" y="1276"/>
        <a:ext cx="2208859" cy="1143649"/>
      </dsp:txXfrm>
    </dsp:sp>
    <dsp:sp modelId="{3029DA09-B810-47D4-958E-1AD974E3341F}">
      <dsp:nvSpPr>
        <dsp:cNvPr id="0" name=""/>
        <dsp:cNvSpPr/>
      </dsp:nvSpPr>
      <dsp:spPr>
        <a:xfrm>
          <a:off x="5218124" y="890781"/>
          <a:ext cx="1987973" cy="3812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218124" y="890781"/>
        <a:ext cx="1987973" cy="381216"/>
      </dsp:txXfrm>
    </dsp:sp>
    <dsp:sp modelId="{5775492C-A94C-4AA4-AB04-789DC3E4C1C5}">
      <dsp:nvSpPr>
        <dsp:cNvPr id="0" name=""/>
        <dsp:cNvSpPr/>
      </dsp:nvSpPr>
      <dsp:spPr>
        <a:xfrm>
          <a:off x="4776352" y="1805701"/>
          <a:ext cx="2208859" cy="11436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6138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Chief Clinical Officer</a:t>
          </a:r>
          <a:br>
            <a:rPr lang="en-US" sz="2300" kern="1200"/>
          </a:br>
          <a:r>
            <a:rPr lang="en-US" sz="2300" kern="1200"/>
            <a:t>(Mark Collins)</a:t>
          </a:r>
        </a:p>
      </dsp:txBody>
      <dsp:txXfrm>
        <a:off x="4776352" y="1805701"/>
        <a:ext cx="2208859" cy="1143649"/>
      </dsp:txXfrm>
    </dsp:sp>
    <dsp:sp modelId="{D8E06242-9E56-41DB-933D-678A99AAB701}">
      <dsp:nvSpPr>
        <dsp:cNvPr id="0" name=""/>
        <dsp:cNvSpPr/>
      </dsp:nvSpPr>
      <dsp:spPr>
        <a:xfrm>
          <a:off x="5218124" y="2695206"/>
          <a:ext cx="1987973" cy="3812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218124" y="2695206"/>
        <a:ext cx="1987973" cy="381216"/>
      </dsp:txXfrm>
    </dsp:sp>
    <dsp:sp modelId="{56040F4E-DA7B-4695-9E54-982C4D2F711F}">
      <dsp:nvSpPr>
        <dsp:cNvPr id="0" name=""/>
        <dsp:cNvSpPr/>
      </dsp:nvSpPr>
      <dsp:spPr>
        <a:xfrm>
          <a:off x="4776352" y="3610126"/>
          <a:ext cx="2208859" cy="114364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6138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Deputy Chief of Health Clinics</a:t>
          </a:r>
          <a:br>
            <a:rPr lang="en-US" sz="2300" kern="1200"/>
          </a:br>
          <a:r>
            <a:rPr lang="en-US" sz="2300" kern="1200"/>
            <a:t>(Daphne Session)</a:t>
          </a:r>
        </a:p>
      </dsp:txBody>
      <dsp:txXfrm>
        <a:off x="4776352" y="3610126"/>
        <a:ext cx="2208859" cy="1143649"/>
      </dsp:txXfrm>
    </dsp:sp>
    <dsp:sp modelId="{EDE05B2C-F1FD-43B8-82D0-DA26A3CA43B7}">
      <dsp:nvSpPr>
        <dsp:cNvPr id="0" name=""/>
        <dsp:cNvSpPr/>
      </dsp:nvSpPr>
      <dsp:spPr>
        <a:xfrm>
          <a:off x="5227646" y="4632981"/>
          <a:ext cx="1987973" cy="3812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227646" y="4632981"/>
        <a:ext cx="1987973" cy="381216"/>
      </dsp:txXfrm>
    </dsp:sp>
    <dsp:sp modelId="{890FB12D-E707-4181-A337-AEC271963B2B}">
      <dsp:nvSpPr>
        <dsp:cNvPr id="0" name=""/>
        <dsp:cNvSpPr/>
      </dsp:nvSpPr>
      <dsp:spPr>
        <a:xfrm>
          <a:off x="3294627" y="5414551"/>
          <a:ext cx="2208859" cy="1143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6138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LPN (3)</a:t>
          </a:r>
        </a:p>
      </dsp:txBody>
      <dsp:txXfrm>
        <a:off x="3294627" y="5414551"/>
        <a:ext cx="2208859" cy="1143649"/>
      </dsp:txXfrm>
    </dsp:sp>
    <dsp:sp modelId="{F69D4D63-E02B-48AD-9040-5BF9066969AF}">
      <dsp:nvSpPr>
        <dsp:cNvPr id="0" name=""/>
        <dsp:cNvSpPr/>
      </dsp:nvSpPr>
      <dsp:spPr>
        <a:xfrm>
          <a:off x="3736399" y="6304056"/>
          <a:ext cx="1987973" cy="3812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3736399" y="6304056"/>
        <a:ext cx="1987973" cy="381216"/>
      </dsp:txXfrm>
    </dsp:sp>
    <dsp:sp modelId="{AF6B4901-0E2B-41D9-902C-9EA382848786}">
      <dsp:nvSpPr>
        <dsp:cNvPr id="0" name=""/>
        <dsp:cNvSpPr/>
      </dsp:nvSpPr>
      <dsp:spPr>
        <a:xfrm>
          <a:off x="6258076" y="5414551"/>
          <a:ext cx="2208859" cy="11436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6138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 RN</a:t>
          </a:r>
        </a:p>
      </dsp:txBody>
      <dsp:txXfrm>
        <a:off x="6258076" y="5414551"/>
        <a:ext cx="2208859" cy="1143649"/>
      </dsp:txXfrm>
    </dsp:sp>
    <dsp:sp modelId="{2A5E322C-CB58-4B9D-BAD4-96E9C7B197C8}">
      <dsp:nvSpPr>
        <dsp:cNvPr id="0" name=""/>
        <dsp:cNvSpPr/>
      </dsp:nvSpPr>
      <dsp:spPr>
        <a:xfrm>
          <a:off x="6699848" y="6304056"/>
          <a:ext cx="1987973" cy="3812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6699848" y="6304056"/>
        <a:ext cx="1987973" cy="381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78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4938" y="0"/>
            <a:ext cx="3017837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D481D-EC4F-438B-91D3-329F394CB5BC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1154113"/>
            <a:ext cx="5541963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6913" y="4445000"/>
            <a:ext cx="5570537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78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4938" y="8772525"/>
            <a:ext cx="3017837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89F1E-FA02-45B5-9FF4-8E78B1B14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2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8CD9E-9250-23FD-23B4-7561478CF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ED2AFE-7833-9A47-B41A-31EE213CA2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49CC1-9EEC-8FAB-2488-014D0C9A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630FC-67DE-A128-B879-844E7854F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53503-E664-8A4A-E929-BD31A575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036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F1607-0287-E92B-7F55-3B58505E9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89D1B-D3D2-E0E4-2929-FC8080C72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295F2-B372-E2BF-57B3-A7AE41C69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88EF61-A7BE-5C9B-E702-B9E9F3DEB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23D69-4244-1391-913A-3FF298DEA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23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416B08-0CF2-135A-CCE8-EFE24C7F65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099BAF-A872-5183-A869-545ED6F1C7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5FE6B-316D-684C-FC4B-BC6E22448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54F35-7C04-B158-26AA-A8C1C5D6D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00E81-46B7-341B-AA22-2E596F9EE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1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99CCE-C814-53AA-0773-72AFA34EC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BE467-893E-7571-CD12-461A57184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52586-F54C-FF0A-37CA-5C7A75A70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861CF-73EF-CA24-6688-43A69C5E8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973EE-3DB1-C268-4094-254809EC7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72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84CF8-C7D3-555B-54AD-EFFCE03D9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E1125-72A4-8755-359A-CBE9016C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E8FCC9-CAD2-C5EE-C2AC-55CCE986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437B7-2CC7-BB85-D2A7-B9EDE3AEA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B88D7-0F19-BE66-81B4-71FBA5648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8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2B708-B5A6-4E30-F443-D664749F5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310F6-1511-8FA6-E9A0-F6DE90F969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2789B9-57C6-386B-5645-AB17730DB7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EEB1A1-0DDF-A8D2-DFF7-79D59873F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D3647-BC80-E655-EE15-E2ADA9D65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79B52A-A845-539E-CBF7-35A629174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1B946-323B-89B8-37FF-D39683101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685F83-B996-EDF0-5993-41312D8C5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3D6538-938E-038D-7B21-BF899D95BC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47F718-AF35-1B4E-5007-DEB52502D5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DC2962-D296-53AE-AC45-C061CD2A5E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17F448-0A40-7FC8-0519-9EE215354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DCBB4E-F0AC-EB21-56AC-CD6EAF6C6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503FA5-82E9-49E8-B062-86EB17657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9EDF5-A2C2-FCA4-B657-6FB25C506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46CDC0-3335-6267-AD4E-C8F80F7F8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2C6AFA-C15A-CED7-55F6-447A633D7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DA464B-CA96-5AEE-9307-D42B028A4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6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1AC38E-DCFD-2E2E-E3DE-FD8AEDB29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65846E-2B99-4910-0F99-7EF8B037E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B07BC-55F7-BAD8-9462-DD60BF80A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85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992AB-4033-D9D6-57AE-D72479108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3E19E-BD94-E6CF-CC94-37CEAD747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7DC5B9-A491-AEAB-4701-A8D53E534C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4C7C9-C155-FECA-6F7D-BA53B1CF4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3B0D5-67DE-A50A-161B-6D54CD748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20BC7A-F447-B7AA-6B48-15F7BF7BE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15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D83E7-0B49-4AC0-9E22-F5D471819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43B96F-A4ED-3351-5573-87A06DC204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7091B3-1E66-B931-8032-F98E833149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DDC40E-2670-B6E6-2021-76409B201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64EED-9E3B-0916-319D-922AAE9EB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43D29-A68F-BBC7-AE3F-A0768D1ED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26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EC3474-51B6-E3EE-579D-CE3AA0909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748890-9092-FE12-3A9A-BAE797397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E63355-F4E0-6B4E-34C9-57CC025EEB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15C74-4698-4174-B1A2-F94D02D7C4BA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25037-10EF-D7BF-7C95-DF79C485B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B2511-FFDF-3127-5ED3-7453BDE86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25DF2-4D57-4BFC-896E-DA224ECE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87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5976671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F58923-E035-6607-CD19-32864E817DC3}"/>
              </a:ext>
            </a:extLst>
          </p:cNvPr>
          <p:cNvSpPr txBox="1"/>
          <p:nvPr/>
        </p:nvSpPr>
        <p:spPr>
          <a:xfrm>
            <a:off x="4614216" y="568171"/>
            <a:ext cx="2944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</a:p>
          <a:p>
            <a:pPr algn="ctr"/>
            <a:r>
              <a:rPr lang="en-US" b="1" dirty="0"/>
              <a:t>Executive Leadership (Part 1)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3537309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7703961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2CDF63E-E9AA-ECAB-63FD-A45BD2DEA685}"/>
              </a:ext>
            </a:extLst>
          </p:cNvPr>
          <p:cNvSpPr txBox="1"/>
          <p:nvPr/>
        </p:nvSpPr>
        <p:spPr>
          <a:xfrm>
            <a:off x="9030035" y="878889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  <a:br>
              <a:rPr lang="en-US" b="1" dirty="0"/>
            </a:br>
            <a:r>
              <a:rPr lang="en-US" b="1" dirty="0"/>
              <a:t>Crisis Diversion</a:t>
            </a:r>
            <a:br>
              <a:rPr lang="en-US" b="1" dirty="0"/>
            </a:br>
            <a:r>
              <a:rPr lang="en-US" b="1" dirty="0"/>
              <a:t>10/05/2023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E6B5CC-EC9C-40CA-BBDA-F2DCF9D322CA}"/>
              </a:ext>
            </a:extLst>
          </p:cNvPr>
          <p:cNvSpPr txBox="1"/>
          <p:nvPr/>
        </p:nvSpPr>
        <p:spPr>
          <a:xfrm>
            <a:off x="8536573" y="2024207"/>
            <a:ext cx="1633491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CCBHC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43E925-4B7E-0BA8-9A3F-D6CBA008AEA2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7677704" y="2208873"/>
            <a:ext cx="8588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593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7442709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D6CF630-B740-698C-81FE-11A7ED092DD3}"/>
              </a:ext>
            </a:extLst>
          </p:cNvPr>
          <p:cNvSpPr txBox="1"/>
          <p:nvPr/>
        </p:nvSpPr>
        <p:spPr>
          <a:xfrm>
            <a:off x="8928036" y="648070"/>
            <a:ext cx="22890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  <a:br>
              <a:rPr lang="en-US" b="1" dirty="0"/>
            </a:br>
            <a:r>
              <a:rPr lang="en-US" b="1" dirty="0"/>
              <a:t>Executive Coordinator</a:t>
            </a:r>
            <a:br>
              <a:rPr lang="en-US" b="1" dirty="0"/>
            </a:br>
            <a:r>
              <a:rPr lang="en-US" b="1" dirty="0"/>
              <a:t>Human Services</a:t>
            </a:r>
            <a:br>
              <a:rPr lang="en-US" b="1" dirty="0"/>
            </a:br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3744617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3019252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D6CF630-B740-698C-81FE-11A7ED092DD3}"/>
              </a:ext>
            </a:extLst>
          </p:cNvPr>
          <p:cNvSpPr txBox="1"/>
          <p:nvPr/>
        </p:nvSpPr>
        <p:spPr>
          <a:xfrm>
            <a:off x="8976768" y="648070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  <a:br>
              <a:rPr lang="en-US" b="1" dirty="0"/>
            </a:br>
            <a:r>
              <a:rPr lang="en-US" b="1" dirty="0"/>
              <a:t>Human Services</a:t>
            </a:r>
            <a:br>
              <a:rPr lang="en-US" b="1" dirty="0"/>
            </a:br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296937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734347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BFB02D1-65DF-48FF-115C-561AE670AE37}"/>
              </a:ext>
            </a:extLst>
          </p:cNvPr>
          <p:cNvSpPr txBox="1"/>
          <p:nvPr/>
        </p:nvSpPr>
        <p:spPr>
          <a:xfrm>
            <a:off x="791557" y="603682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</a:p>
          <a:p>
            <a:pPr algn="ctr"/>
            <a:r>
              <a:rPr lang="en-US" b="1" dirty="0"/>
              <a:t>Public Safety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2837144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8951237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D6CF630-B740-698C-81FE-11A7ED092DD3}"/>
              </a:ext>
            </a:extLst>
          </p:cNvPr>
          <p:cNvSpPr txBox="1"/>
          <p:nvPr/>
        </p:nvSpPr>
        <p:spPr>
          <a:xfrm>
            <a:off x="8939066" y="648070"/>
            <a:ext cx="22669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  <a:br>
              <a:rPr lang="en-US" b="1" dirty="0"/>
            </a:br>
            <a:r>
              <a:rPr lang="en-US" b="1" dirty="0"/>
              <a:t>Quality &amp; Compliance</a:t>
            </a:r>
            <a:br>
              <a:rPr lang="en-US" b="1" dirty="0"/>
            </a:br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2699575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8768075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A9C7767-D6AA-6213-6B0D-DE924627CB46}"/>
              </a:ext>
            </a:extLst>
          </p:cNvPr>
          <p:cNvSpPr txBox="1"/>
          <p:nvPr/>
        </p:nvSpPr>
        <p:spPr>
          <a:xfrm>
            <a:off x="9055488" y="488272"/>
            <a:ext cx="27265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  <a:br>
              <a:rPr lang="en-US" b="1" dirty="0"/>
            </a:br>
            <a:r>
              <a:rPr lang="en-US" b="1" dirty="0"/>
              <a:t>Marketing &amp; Development</a:t>
            </a:r>
            <a:br>
              <a:rPr lang="en-US" b="1" dirty="0"/>
            </a:br>
            <a:r>
              <a:rPr lang="en-US" b="1" dirty="0"/>
              <a:t>Mentoring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4108090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5606267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A9C7767-D6AA-6213-6B0D-DE924627CB46}"/>
              </a:ext>
            </a:extLst>
          </p:cNvPr>
          <p:cNvSpPr txBox="1"/>
          <p:nvPr/>
        </p:nvSpPr>
        <p:spPr>
          <a:xfrm>
            <a:off x="9192865" y="488272"/>
            <a:ext cx="24518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  <a:br>
              <a:rPr lang="en-US" b="1" dirty="0"/>
            </a:br>
            <a:r>
              <a:rPr lang="en-US" b="1" dirty="0"/>
              <a:t>Information Technology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2947116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0585580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CED2366-D65C-78DA-0E9D-E2F45B4DDD51}"/>
              </a:ext>
            </a:extLst>
          </p:cNvPr>
          <p:cNvSpPr txBox="1"/>
          <p:nvPr/>
        </p:nvSpPr>
        <p:spPr>
          <a:xfrm>
            <a:off x="1448503" y="506027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  <a:br>
              <a:rPr lang="en-US" b="1" dirty="0"/>
            </a:br>
            <a:r>
              <a:rPr lang="en-US" b="1" dirty="0"/>
              <a:t>Operations &amp; Solar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27865158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8859986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6F0CC5A-A27B-7B93-27D8-D772F9A466C7}"/>
              </a:ext>
            </a:extLst>
          </p:cNvPr>
          <p:cNvSpPr txBox="1"/>
          <p:nvPr/>
        </p:nvSpPr>
        <p:spPr>
          <a:xfrm>
            <a:off x="9287486" y="665825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</a:p>
          <a:p>
            <a:pPr algn="ctr"/>
            <a:r>
              <a:rPr lang="en-US" b="1" dirty="0"/>
              <a:t>Medical Services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2536213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384100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BFB02D1-65DF-48FF-115C-561AE670AE37}"/>
              </a:ext>
            </a:extLst>
          </p:cNvPr>
          <p:cNvSpPr txBox="1"/>
          <p:nvPr/>
        </p:nvSpPr>
        <p:spPr>
          <a:xfrm>
            <a:off x="982106" y="928130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</a:p>
          <a:p>
            <a:pPr algn="ctr"/>
            <a:r>
              <a:rPr lang="en-US" b="1" dirty="0"/>
              <a:t>Fiscal Services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1104556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7918139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F58923-E035-6607-CD19-32864E817DC3}"/>
              </a:ext>
            </a:extLst>
          </p:cNvPr>
          <p:cNvSpPr txBox="1"/>
          <p:nvPr/>
        </p:nvSpPr>
        <p:spPr>
          <a:xfrm>
            <a:off x="4614213" y="301841"/>
            <a:ext cx="2944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</a:p>
          <a:p>
            <a:pPr algn="ctr"/>
            <a:r>
              <a:rPr lang="en-US" b="1" dirty="0"/>
              <a:t>Executive Leadership (Part 2)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159924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8430278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BFB02D1-65DF-48FF-115C-561AE670AE37}"/>
              </a:ext>
            </a:extLst>
          </p:cNvPr>
          <p:cNvSpPr txBox="1"/>
          <p:nvPr/>
        </p:nvSpPr>
        <p:spPr>
          <a:xfrm>
            <a:off x="553583" y="355107"/>
            <a:ext cx="26320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</a:p>
          <a:p>
            <a:pPr algn="ctr"/>
            <a:r>
              <a:rPr lang="en-US" b="1" dirty="0"/>
              <a:t>Greater Indianapolis Area</a:t>
            </a:r>
          </a:p>
          <a:p>
            <a:pPr algn="ctr"/>
            <a:r>
              <a:rPr lang="en-US" b="1"/>
              <a:t>10/05/2023</a:t>
            </a:r>
            <a:endParaRPr lang="en-US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912EFA-E74F-8E41-522A-52180F67D379}"/>
              </a:ext>
            </a:extLst>
          </p:cNvPr>
          <p:cNvSpPr/>
          <p:nvPr/>
        </p:nvSpPr>
        <p:spPr>
          <a:xfrm>
            <a:off x="6789282" y="1518082"/>
            <a:ext cx="2245489" cy="78353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Co-Chairs, Greater Indianapolis Committee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7DCCD73-CAE0-3241-9552-CD20D6BF327F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5850161" y="1901558"/>
            <a:ext cx="939121" cy="8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468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7580156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F58923-E035-6607-CD19-32864E817DC3}"/>
              </a:ext>
            </a:extLst>
          </p:cNvPr>
          <p:cNvSpPr txBox="1"/>
          <p:nvPr/>
        </p:nvSpPr>
        <p:spPr>
          <a:xfrm>
            <a:off x="4990694" y="568171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</a:p>
          <a:p>
            <a:pPr algn="ctr"/>
            <a:r>
              <a:rPr lang="en-US" b="1" dirty="0"/>
              <a:t>Executive Leadership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3676002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8233396"/>
              </p:ext>
            </p:extLst>
          </p:nvPr>
        </p:nvGraphicFramePr>
        <p:xfrm>
          <a:off x="1291653" y="1704512"/>
          <a:ext cx="9589641" cy="4135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1D684CE-B976-3009-F674-7916E744903D}"/>
              </a:ext>
            </a:extLst>
          </p:cNvPr>
          <p:cNvSpPr txBox="1"/>
          <p:nvPr/>
        </p:nvSpPr>
        <p:spPr>
          <a:xfrm>
            <a:off x="4990694" y="292963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  <a:br>
              <a:rPr lang="en-US" b="1" dirty="0"/>
            </a:br>
            <a:r>
              <a:rPr lang="en-US" b="1" dirty="0"/>
              <a:t>Chief of Culture</a:t>
            </a:r>
          </a:p>
          <a:p>
            <a:pPr algn="ctr"/>
            <a:r>
              <a:rPr lang="en-US" b="1" dirty="0"/>
              <a:t>10/05/2023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5CAE3E-E5D8-871C-79B1-961194C29EC6}"/>
              </a:ext>
            </a:extLst>
          </p:cNvPr>
          <p:cNvSpPr/>
          <p:nvPr/>
        </p:nvSpPr>
        <p:spPr>
          <a:xfrm>
            <a:off x="8273989" y="3222595"/>
            <a:ext cx="1988598" cy="101649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Co-Chairs, Greater Indianapolis Committee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A17192E-CDAA-E91D-A14C-7A226EFA459D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6944810" y="3730842"/>
            <a:ext cx="1329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426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9717850"/>
              </p:ext>
            </p:extLst>
          </p:nvPr>
        </p:nvGraphicFramePr>
        <p:xfrm>
          <a:off x="104775" y="85725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1D684CE-B976-3009-F674-7916E744903D}"/>
              </a:ext>
            </a:extLst>
          </p:cNvPr>
          <p:cNvSpPr txBox="1"/>
          <p:nvPr/>
        </p:nvSpPr>
        <p:spPr>
          <a:xfrm>
            <a:off x="9260854" y="506028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  <a:br>
              <a:rPr lang="en-US" b="1" dirty="0"/>
            </a:br>
            <a:r>
              <a:rPr lang="en-US" b="1" dirty="0"/>
              <a:t>Clinical Services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1302957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6044811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E237B75-535B-FE4C-B793-F8C44CE7A054}"/>
              </a:ext>
            </a:extLst>
          </p:cNvPr>
          <p:cNvSpPr txBox="1"/>
          <p:nvPr/>
        </p:nvSpPr>
        <p:spPr>
          <a:xfrm>
            <a:off x="8976768" y="443884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</a:p>
          <a:p>
            <a:pPr algn="ctr"/>
            <a:r>
              <a:rPr lang="en-US" b="1" dirty="0"/>
              <a:t>Clinical Services</a:t>
            </a:r>
            <a:br>
              <a:rPr lang="en-US" b="1" dirty="0"/>
            </a:br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1469100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753569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E237B75-535B-FE4C-B793-F8C44CE7A054}"/>
              </a:ext>
            </a:extLst>
          </p:cNvPr>
          <p:cNvSpPr txBox="1"/>
          <p:nvPr/>
        </p:nvSpPr>
        <p:spPr>
          <a:xfrm>
            <a:off x="8976768" y="443884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</a:p>
          <a:p>
            <a:pPr algn="ctr"/>
            <a:r>
              <a:rPr lang="en-US" b="1" dirty="0"/>
              <a:t>OTP Clinics</a:t>
            </a:r>
            <a:br>
              <a:rPr lang="en-US" b="1" dirty="0"/>
            </a:br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3593226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6735420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2CDF63E-E9AA-ECAB-63FD-A45BD2DEA685}"/>
              </a:ext>
            </a:extLst>
          </p:cNvPr>
          <p:cNvSpPr txBox="1"/>
          <p:nvPr/>
        </p:nvSpPr>
        <p:spPr>
          <a:xfrm>
            <a:off x="1060538" y="1020932"/>
            <a:ext cx="26301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  <a:br>
              <a:rPr lang="en-US" b="1" dirty="0"/>
            </a:br>
            <a:r>
              <a:rPr lang="en-US" b="1" dirty="0"/>
              <a:t>Addictions &amp;</a:t>
            </a:r>
            <a:br>
              <a:rPr lang="en-US" b="1" dirty="0"/>
            </a:br>
            <a:r>
              <a:rPr lang="en-US" b="1" dirty="0"/>
              <a:t>Substance Abuse Services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1202218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0A4E10-7894-6A18-174C-F86D43BF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5032946"/>
              </p:ext>
            </p:extLst>
          </p:nvPr>
        </p:nvGraphicFramePr>
        <p:xfrm>
          <a:off x="95250" y="0"/>
          <a:ext cx="11982450" cy="668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7AE4923-027D-4B03-8A2B-0CEEC568ACD8}"/>
              </a:ext>
            </a:extLst>
          </p:cNvPr>
          <p:cNvSpPr txBox="1"/>
          <p:nvPr/>
        </p:nvSpPr>
        <p:spPr>
          <a:xfrm>
            <a:off x="8896869" y="727969"/>
            <a:ext cx="21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Hamilton Center, Inc.</a:t>
            </a:r>
            <a:br>
              <a:rPr lang="en-US" b="1" dirty="0"/>
            </a:br>
            <a:r>
              <a:rPr lang="en-US" b="1" dirty="0"/>
              <a:t>Health Clinics</a:t>
            </a:r>
          </a:p>
          <a:p>
            <a:pPr algn="ctr"/>
            <a:r>
              <a:rPr lang="en-US" b="1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2118616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59e1b2d-1bf0-4a06-90b3-28fe5e0d6067">
      <Terms xmlns="http://schemas.microsoft.com/office/infopath/2007/PartnerControls"/>
    </lcf76f155ced4ddcb4097134ff3c332f>
    <TaxCatchAll xmlns="dce1401d-622d-4ff0-8fe9-5e1d08ff3a7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2442BBFB35BD429C7560DE68003EE2" ma:contentTypeVersion="13" ma:contentTypeDescription="Create a new document." ma:contentTypeScope="" ma:versionID="aabc29159105f2e80a9e02f3c863503f">
  <xsd:schema xmlns:xsd="http://www.w3.org/2001/XMLSchema" xmlns:xs="http://www.w3.org/2001/XMLSchema" xmlns:p="http://schemas.microsoft.com/office/2006/metadata/properties" xmlns:ns2="559e1b2d-1bf0-4a06-90b3-28fe5e0d6067" xmlns:ns3="dce1401d-622d-4ff0-8fe9-5e1d08ff3a73" targetNamespace="http://schemas.microsoft.com/office/2006/metadata/properties" ma:root="true" ma:fieldsID="3d2053bb01b4da3f4f3d804a4f145bf6" ns2:_="" ns3:_="">
    <xsd:import namespace="559e1b2d-1bf0-4a06-90b3-28fe5e0d6067"/>
    <xsd:import namespace="dce1401d-622d-4ff0-8fe9-5e1d08ff3a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e1b2d-1bf0-4a06-90b3-28fe5e0d60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cbfcbdb7-f06e-4ccd-96c0-4e3729eb46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e1401d-622d-4ff0-8fe9-5e1d08ff3a73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08f2175c-cd70-4abc-900c-7c079fc43dcc}" ma:internalName="TaxCatchAll" ma:showField="CatchAllData" ma:web="dce1401d-622d-4ff0-8fe9-5e1d08ff3a7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11A105-DD36-4E6C-A77C-07815B98BEC9}">
  <ds:schemaRefs>
    <ds:schemaRef ds:uri="09e2798f-39cc-4101-ab49-ae351fdd7504"/>
    <ds:schemaRef ds:uri="0d2e0fc1-96cf-4bf9-a7f2-126cb102c85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18AB81A-C39C-4EE7-BC49-9261D9A5EB78}"/>
</file>

<file path=customXml/itemProps3.xml><?xml version="1.0" encoding="utf-8"?>
<ds:datastoreItem xmlns:ds="http://schemas.openxmlformats.org/officeDocument/2006/customXml" ds:itemID="{2F640A56-1661-485E-BBB1-EDD88B98C7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1560</Words>
  <Application>Microsoft Office PowerPoint</Application>
  <PresentationFormat>Widescreen</PresentationFormat>
  <Paragraphs>258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ART FULLER</dc:creator>
  <cp:lastModifiedBy>MEGHAN CREECH</cp:lastModifiedBy>
  <cp:revision>2</cp:revision>
  <cp:lastPrinted>2023-08-09T21:00:44Z</cp:lastPrinted>
  <dcterms:created xsi:type="dcterms:W3CDTF">2022-09-27T12:08:42Z</dcterms:created>
  <dcterms:modified xsi:type="dcterms:W3CDTF">2023-10-10T17:23:19Z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0x010100B52442BBFB35BD429C7560DE68003EE2</vt:lpwstr>
  </property>
</Properties>
</file>